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78" r:id="rId3"/>
    <p:sldId id="281" r:id="rId4"/>
    <p:sldId id="282" r:id="rId5"/>
    <p:sldId id="283" r:id="rId6"/>
    <p:sldId id="284" r:id="rId7"/>
    <p:sldId id="285" r:id="rId8"/>
    <p:sldId id="292" r:id="rId9"/>
    <p:sldId id="286" r:id="rId10"/>
    <p:sldId id="290" r:id="rId11"/>
    <p:sldId id="291" r:id="rId12"/>
    <p:sldId id="287" r:id="rId13"/>
    <p:sldId id="272" r:id="rId14"/>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80" d="100"/>
          <a:sy n="80" d="100"/>
        </p:scale>
        <p:origin x="-1176" y="-13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E82859-D3AC-4D56-8227-4EEF3437ABEA}" type="datetimeFigureOut">
              <a:rPr lang="fr-FR" smtClean="0"/>
              <a:pPr/>
              <a:t>16/12/2020</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7F22053-89B3-459D-811B-621A19D72333}"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F7F22053-89B3-459D-811B-621A19D72333}" type="slidenum">
              <a:rPr lang="fr-FR" smtClean="0"/>
              <a:pPr/>
              <a:t>2</a:t>
            </a:fld>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 Une page HTML peut contenir</a:t>
            </a:r>
          </a:p>
          <a:p>
            <a:r>
              <a:rPr lang="fr-FR" dirty="0" smtClean="0"/>
              <a:t>▪ Du texte</a:t>
            </a:r>
          </a:p>
          <a:p>
            <a:r>
              <a:rPr lang="fr-FR" dirty="0" smtClean="0"/>
              <a:t>▪ Des liste</a:t>
            </a:r>
          </a:p>
          <a:p>
            <a:r>
              <a:rPr lang="fr-FR" dirty="0" smtClean="0"/>
              <a:t>▪ Des images</a:t>
            </a:r>
          </a:p>
          <a:p>
            <a:r>
              <a:rPr lang="fr-FR" dirty="0" smtClean="0"/>
              <a:t>▪ Des liens</a:t>
            </a:r>
          </a:p>
          <a:p>
            <a:r>
              <a:rPr lang="fr-FR" smtClean="0"/>
              <a:t>▪ Des tableaux</a:t>
            </a:r>
            <a:endParaRPr lang="fr-FR"/>
          </a:p>
        </p:txBody>
      </p:sp>
      <p:sp>
        <p:nvSpPr>
          <p:cNvPr id="4" name="Espace réservé du numéro de diapositive 3"/>
          <p:cNvSpPr>
            <a:spLocks noGrp="1"/>
          </p:cNvSpPr>
          <p:nvPr>
            <p:ph type="sldNum" sz="quarter" idx="10"/>
          </p:nvPr>
        </p:nvSpPr>
        <p:spPr/>
        <p:txBody>
          <a:bodyPr/>
          <a:lstStyle/>
          <a:p>
            <a:fld id="{F7F22053-89B3-459D-811B-621A19D72333}" type="slidenum">
              <a:rPr lang="fr-FR" smtClean="0"/>
              <a:pPr/>
              <a:t>11</a:t>
            </a:fld>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 Une page HTML peut contenir</a:t>
            </a:r>
          </a:p>
          <a:p>
            <a:r>
              <a:rPr lang="fr-FR" dirty="0" smtClean="0"/>
              <a:t>▪ Du texte</a:t>
            </a:r>
          </a:p>
          <a:p>
            <a:r>
              <a:rPr lang="fr-FR" dirty="0" smtClean="0"/>
              <a:t>▪ Des liste</a:t>
            </a:r>
          </a:p>
          <a:p>
            <a:r>
              <a:rPr lang="fr-FR" dirty="0" smtClean="0"/>
              <a:t>▪ Des images</a:t>
            </a:r>
          </a:p>
          <a:p>
            <a:r>
              <a:rPr lang="fr-FR" dirty="0" smtClean="0"/>
              <a:t>▪ Des liens</a:t>
            </a:r>
          </a:p>
          <a:p>
            <a:r>
              <a:rPr lang="fr-FR" smtClean="0"/>
              <a:t>▪ Des tableaux</a:t>
            </a:r>
            <a:endParaRPr lang="fr-FR"/>
          </a:p>
        </p:txBody>
      </p:sp>
      <p:sp>
        <p:nvSpPr>
          <p:cNvPr id="4" name="Espace réservé du numéro de diapositive 3"/>
          <p:cNvSpPr>
            <a:spLocks noGrp="1"/>
          </p:cNvSpPr>
          <p:nvPr>
            <p:ph type="sldNum" sz="quarter" idx="10"/>
          </p:nvPr>
        </p:nvSpPr>
        <p:spPr/>
        <p:txBody>
          <a:bodyPr/>
          <a:lstStyle/>
          <a:p>
            <a:fld id="{F7F22053-89B3-459D-811B-621A19D72333}" type="slidenum">
              <a:rPr lang="fr-FR" smtClean="0"/>
              <a:pPr/>
              <a:t>12</a:t>
            </a:fld>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F7F22053-89B3-459D-811B-621A19D72333}" type="slidenum">
              <a:rPr lang="fr-FR" smtClean="0"/>
              <a:pPr/>
              <a:t>13</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 Une page HTML peut contenir</a:t>
            </a:r>
          </a:p>
          <a:p>
            <a:r>
              <a:rPr lang="fr-FR" dirty="0" smtClean="0"/>
              <a:t>▪ Du texte</a:t>
            </a:r>
          </a:p>
          <a:p>
            <a:r>
              <a:rPr lang="fr-FR" dirty="0" smtClean="0"/>
              <a:t>▪ Des liste</a:t>
            </a:r>
          </a:p>
          <a:p>
            <a:r>
              <a:rPr lang="fr-FR" dirty="0" smtClean="0"/>
              <a:t>▪ Des images</a:t>
            </a:r>
          </a:p>
          <a:p>
            <a:r>
              <a:rPr lang="fr-FR" dirty="0" smtClean="0"/>
              <a:t>▪ Des liens</a:t>
            </a:r>
          </a:p>
          <a:p>
            <a:r>
              <a:rPr lang="fr-FR" smtClean="0"/>
              <a:t>▪ Des tableaux</a:t>
            </a:r>
            <a:endParaRPr lang="fr-FR"/>
          </a:p>
        </p:txBody>
      </p:sp>
      <p:sp>
        <p:nvSpPr>
          <p:cNvPr id="4" name="Espace réservé du numéro de diapositive 3"/>
          <p:cNvSpPr>
            <a:spLocks noGrp="1"/>
          </p:cNvSpPr>
          <p:nvPr>
            <p:ph type="sldNum" sz="quarter" idx="10"/>
          </p:nvPr>
        </p:nvSpPr>
        <p:spPr/>
        <p:txBody>
          <a:bodyPr/>
          <a:lstStyle/>
          <a:p>
            <a:fld id="{F7F22053-89B3-459D-811B-621A19D72333}" type="slidenum">
              <a:rPr lang="fr-FR" smtClean="0"/>
              <a:pPr/>
              <a:t>3</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 Une page HTML peut contenir</a:t>
            </a:r>
          </a:p>
          <a:p>
            <a:r>
              <a:rPr lang="fr-FR" dirty="0" smtClean="0"/>
              <a:t>▪ Du texte</a:t>
            </a:r>
          </a:p>
          <a:p>
            <a:r>
              <a:rPr lang="fr-FR" dirty="0" smtClean="0"/>
              <a:t>▪ Des liste</a:t>
            </a:r>
          </a:p>
          <a:p>
            <a:r>
              <a:rPr lang="fr-FR" dirty="0" smtClean="0"/>
              <a:t>▪ Des images</a:t>
            </a:r>
          </a:p>
          <a:p>
            <a:r>
              <a:rPr lang="fr-FR" dirty="0" smtClean="0"/>
              <a:t>▪ Des liens</a:t>
            </a:r>
          </a:p>
          <a:p>
            <a:r>
              <a:rPr lang="fr-FR" smtClean="0"/>
              <a:t>▪ Des tableaux</a:t>
            </a:r>
            <a:endParaRPr lang="fr-FR"/>
          </a:p>
        </p:txBody>
      </p:sp>
      <p:sp>
        <p:nvSpPr>
          <p:cNvPr id="4" name="Espace réservé du numéro de diapositive 3"/>
          <p:cNvSpPr>
            <a:spLocks noGrp="1"/>
          </p:cNvSpPr>
          <p:nvPr>
            <p:ph type="sldNum" sz="quarter" idx="10"/>
          </p:nvPr>
        </p:nvSpPr>
        <p:spPr/>
        <p:txBody>
          <a:bodyPr/>
          <a:lstStyle/>
          <a:p>
            <a:fld id="{F7F22053-89B3-459D-811B-621A19D72333}" type="slidenum">
              <a:rPr lang="fr-FR" smtClean="0"/>
              <a:pPr/>
              <a:t>4</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 Une page HTML peut contenir</a:t>
            </a:r>
          </a:p>
          <a:p>
            <a:r>
              <a:rPr lang="fr-FR" dirty="0" smtClean="0"/>
              <a:t>▪ Du texte</a:t>
            </a:r>
          </a:p>
          <a:p>
            <a:r>
              <a:rPr lang="fr-FR" dirty="0" smtClean="0"/>
              <a:t>▪ Des liste</a:t>
            </a:r>
          </a:p>
          <a:p>
            <a:r>
              <a:rPr lang="fr-FR" dirty="0" smtClean="0"/>
              <a:t>▪ Des images</a:t>
            </a:r>
          </a:p>
          <a:p>
            <a:r>
              <a:rPr lang="fr-FR" dirty="0" smtClean="0"/>
              <a:t>▪ Des liens</a:t>
            </a:r>
          </a:p>
          <a:p>
            <a:r>
              <a:rPr lang="fr-FR" smtClean="0"/>
              <a:t>▪ Des tableaux</a:t>
            </a:r>
            <a:endParaRPr lang="fr-FR"/>
          </a:p>
        </p:txBody>
      </p:sp>
      <p:sp>
        <p:nvSpPr>
          <p:cNvPr id="4" name="Espace réservé du numéro de diapositive 3"/>
          <p:cNvSpPr>
            <a:spLocks noGrp="1"/>
          </p:cNvSpPr>
          <p:nvPr>
            <p:ph type="sldNum" sz="quarter" idx="10"/>
          </p:nvPr>
        </p:nvSpPr>
        <p:spPr/>
        <p:txBody>
          <a:bodyPr/>
          <a:lstStyle/>
          <a:p>
            <a:fld id="{F7F22053-89B3-459D-811B-621A19D72333}" type="slidenum">
              <a:rPr lang="fr-FR" smtClean="0"/>
              <a:pPr/>
              <a:t>5</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 Une page HTML peut contenir</a:t>
            </a:r>
          </a:p>
          <a:p>
            <a:r>
              <a:rPr lang="fr-FR" dirty="0" smtClean="0"/>
              <a:t>▪ Du texte</a:t>
            </a:r>
          </a:p>
          <a:p>
            <a:r>
              <a:rPr lang="fr-FR" dirty="0" smtClean="0"/>
              <a:t>▪ Des liste</a:t>
            </a:r>
          </a:p>
          <a:p>
            <a:r>
              <a:rPr lang="fr-FR" dirty="0" smtClean="0"/>
              <a:t>▪ Des images</a:t>
            </a:r>
          </a:p>
          <a:p>
            <a:r>
              <a:rPr lang="fr-FR" dirty="0" smtClean="0"/>
              <a:t>▪ Des liens</a:t>
            </a:r>
          </a:p>
          <a:p>
            <a:r>
              <a:rPr lang="fr-FR" smtClean="0"/>
              <a:t>▪ Des tableaux</a:t>
            </a:r>
            <a:endParaRPr lang="fr-FR"/>
          </a:p>
        </p:txBody>
      </p:sp>
      <p:sp>
        <p:nvSpPr>
          <p:cNvPr id="4" name="Espace réservé du numéro de diapositive 3"/>
          <p:cNvSpPr>
            <a:spLocks noGrp="1"/>
          </p:cNvSpPr>
          <p:nvPr>
            <p:ph type="sldNum" sz="quarter" idx="10"/>
          </p:nvPr>
        </p:nvSpPr>
        <p:spPr/>
        <p:txBody>
          <a:bodyPr/>
          <a:lstStyle/>
          <a:p>
            <a:fld id="{F7F22053-89B3-459D-811B-621A19D72333}" type="slidenum">
              <a:rPr lang="fr-FR" smtClean="0"/>
              <a:pPr/>
              <a:t>6</a:t>
            </a:fld>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 </a:t>
            </a:r>
            <a:endParaRPr lang="fr-FR" dirty="0"/>
          </a:p>
        </p:txBody>
      </p:sp>
      <p:sp>
        <p:nvSpPr>
          <p:cNvPr id="4" name="Espace réservé du numéro de diapositive 3"/>
          <p:cNvSpPr>
            <a:spLocks noGrp="1"/>
          </p:cNvSpPr>
          <p:nvPr>
            <p:ph type="sldNum" sz="quarter" idx="10"/>
          </p:nvPr>
        </p:nvSpPr>
        <p:spPr/>
        <p:txBody>
          <a:bodyPr/>
          <a:lstStyle/>
          <a:p>
            <a:fld id="{F7F22053-89B3-459D-811B-621A19D72333}" type="slidenum">
              <a:rPr lang="fr-FR" smtClean="0"/>
              <a:pPr/>
              <a:t>7</a:t>
            </a:fld>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 Une page HTML peut contenir</a:t>
            </a:r>
          </a:p>
          <a:p>
            <a:r>
              <a:rPr lang="fr-FR" dirty="0" smtClean="0"/>
              <a:t>▪ Du texte</a:t>
            </a:r>
          </a:p>
          <a:p>
            <a:r>
              <a:rPr lang="fr-FR" dirty="0" smtClean="0"/>
              <a:t>▪ Des liste</a:t>
            </a:r>
          </a:p>
          <a:p>
            <a:r>
              <a:rPr lang="fr-FR" dirty="0" smtClean="0"/>
              <a:t>▪ Des images</a:t>
            </a:r>
          </a:p>
          <a:p>
            <a:r>
              <a:rPr lang="fr-FR" dirty="0" smtClean="0"/>
              <a:t>▪ Des liens</a:t>
            </a:r>
          </a:p>
          <a:p>
            <a:r>
              <a:rPr lang="fr-FR" smtClean="0"/>
              <a:t>▪ Des tableaux</a:t>
            </a:r>
            <a:endParaRPr lang="fr-FR"/>
          </a:p>
        </p:txBody>
      </p:sp>
      <p:sp>
        <p:nvSpPr>
          <p:cNvPr id="4" name="Espace réservé du numéro de diapositive 3"/>
          <p:cNvSpPr>
            <a:spLocks noGrp="1"/>
          </p:cNvSpPr>
          <p:nvPr>
            <p:ph type="sldNum" sz="quarter" idx="10"/>
          </p:nvPr>
        </p:nvSpPr>
        <p:spPr/>
        <p:txBody>
          <a:bodyPr/>
          <a:lstStyle/>
          <a:p>
            <a:fld id="{F7F22053-89B3-459D-811B-621A19D72333}" type="slidenum">
              <a:rPr lang="fr-FR" smtClean="0"/>
              <a:pPr/>
              <a:t>8</a:t>
            </a:fld>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 Une page HTML peut contenir</a:t>
            </a:r>
          </a:p>
          <a:p>
            <a:r>
              <a:rPr lang="fr-FR" dirty="0" smtClean="0"/>
              <a:t>▪ Du texte</a:t>
            </a:r>
          </a:p>
          <a:p>
            <a:r>
              <a:rPr lang="fr-FR" dirty="0" smtClean="0"/>
              <a:t>▪ Des liste</a:t>
            </a:r>
          </a:p>
          <a:p>
            <a:r>
              <a:rPr lang="fr-FR" dirty="0" smtClean="0"/>
              <a:t>▪ Des images</a:t>
            </a:r>
          </a:p>
          <a:p>
            <a:r>
              <a:rPr lang="fr-FR" dirty="0" smtClean="0"/>
              <a:t>▪ Des liens</a:t>
            </a:r>
          </a:p>
          <a:p>
            <a:r>
              <a:rPr lang="fr-FR" smtClean="0"/>
              <a:t>▪ Des tableaux</a:t>
            </a:r>
            <a:endParaRPr lang="fr-FR"/>
          </a:p>
        </p:txBody>
      </p:sp>
      <p:sp>
        <p:nvSpPr>
          <p:cNvPr id="4" name="Espace réservé du numéro de diapositive 3"/>
          <p:cNvSpPr>
            <a:spLocks noGrp="1"/>
          </p:cNvSpPr>
          <p:nvPr>
            <p:ph type="sldNum" sz="quarter" idx="10"/>
          </p:nvPr>
        </p:nvSpPr>
        <p:spPr/>
        <p:txBody>
          <a:bodyPr/>
          <a:lstStyle/>
          <a:p>
            <a:fld id="{F7F22053-89B3-459D-811B-621A19D72333}" type="slidenum">
              <a:rPr lang="fr-FR" smtClean="0"/>
              <a:pPr/>
              <a:t>9</a:t>
            </a:fld>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 Une page HTML peut contenir</a:t>
            </a:r>
          </a:p>
          <a:p>
            <a:r>
              <a:rPr lang="fr-FR" dirty="0" smtClean="0"/>
              <a:t>▪ Du texte</a:t>
            </a:r>
          </a:p>
          <a:p>
            <a:r>
              <a:rPr lang="fr-FR" dirty="0" smtClean="0"/>
              <a:t>▪ Des liste</a:t>
            </a:r>
          </a:p>
          <a:p>
            <a:r>
              <a:rPr lang="fr-FR" dirty="0" smtClean="0"/>
              <a:t>▪ Des images</a:t>
            </a:r>
          </a:p>
          <a:p>
            <a:r>
              <a:rPr lang="fr-FR" dirty="0" smtClean="0"/>
              <a:t>▪ Des liens</a:t>
            </a:r>
          </a:p>
          <a:p>
            <a:r>
              <a:rPr lang="fr-FR" smtClean="0"/>
              <a:t>▪ Des tableaux</a:t>
            </a:r>
            <a:endParaRPr lang="fr-FR"/>
          </a:p>
        </p:txBody>
      </p:sp>
      <p:sp>
        <p:nvSpPr>
          <p:cNvPr id="4" name="Espace réservé du numéro de diapositive 3"/>
          <p:cNvSpPr>
            <a:spLocks noGrp="1"/>
          </p:cNvSpPr>
          <p:nvPr>
            <p:ph type="sldNum" sz="quarter" idx="10"/>
          </p:nvPr>
        </p:nvSpPr>
        <p:spPr/>
        <p:txBody>
          <a:bodyPr/>
          <a:lstStyle/>
          <a:p>
            <a:fld id="{F7F22053-89B3-459D-811B-621A19D72333}" type="slidenum">
              <a:rPr lang="fr-FR" smtClean="0"/>
              <a:pPr/>
              <a:t>10</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BE"/>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pPr/>
              <a:t>16/12/2020</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pPr/>
              <a:t>16/12/2020</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BE"/>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pPr/>
              <a:t>16/12/2020</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pPr/>
              <a:t>16/12/2020</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BE"/>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AA309A6D-C09C-4548-B29A-6CF363A7E532}" type="datetimeFigureOut">
              <a:rPr lang="fr-FR" smtClean="0"/>
              <a:pPr/>
              <a:t>16/12/2020</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5" name="Espace réservé de la date 4"/>
          <p:cNvSpPr>
            <a:spLocks noGrp="1"/>
          </p:cNvSpPr>
          <p:nvPr>
            <p:ph type="dt" sz="half" idx="10"/>
          </p:nvPr>
        </p:nvSpPr>
        <p:spPr/>
        <p:txBody>
          <a:bodyPr/>
          <a:lstStyle/>
          <a:p>
            <a:fld id="{AA309A6D-C09C-4548-B29A-6CF363A7E532}" type="datetimeFigureOut">
              <a:rPr lang="fr-FR" smtClean="0"/>
              <a:pPr/>
              <a:t>16/12/2020</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BE"/>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7" name="Espace réservé de la date 6"/>
          <p:cNvSpPr>
            <a:spLocks noGrp="1"/>
          </p:cNvSpPr>
          <p:nvPr>
            <p:ph type="dt" sz="half" idx="10"/>
          </p:nvPr>
        </p:nvSpPr>
        <p:spPr/>
        <p:txBody>
          <a:bodyPr/>
          <a:lstStyle/>
          <a:p>
            <a:fld id="{AA309A6D-C09C-4548-B29A-6CF363A7E532}" type="datetimeFigureOut">
              <a:rPr lang="fr-FR" smtClean="0"/>
              <a:pPr/>
              <a:t>16/12/2020</a:t>
            </a:fld>
            <a:endParaRPr lang="fr-BE"/>
          </a:p>
        </p:txBody>
      </p:sp>
      <p:sp>
        <p:nvSpPr>
          <p:cNvPr id="8" name="Espace réservé du pied de page 7"/>
          <p:cNvSpPr>
            <a:spLocks noGrp="1"/>
          </p:cNvSpPr>
          <p:nvPr>
            <p:ph type="ftr" sz="quarter" idx="11"/>
          </p:nvPr>
        </p:nvSpPr>
        <p:spPr/>
        <p:txBody>
          <a:bodyPr/>
          <a:lstStyle/>
          <a:p>
            <a:endParaRPr lang="fr-BE"/>
          </a:p>
        </p:txBody>
      </p:sp>
      <p:sp>
        <p:nvSpPr>
          <p:cNvPr id="9" name="Espace réservé du numéro de diapositive 8"/>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e la date 2"/>
          <p:cNvSpPr>
            <a:spLocks noGrp="1"/>
          </p:cNvSpPr>
          <p:nvPr>
            <p:ph type="dt" sz="half" idx="10"/>
          </p:nvPr>
        </p:nvSpPr>
        <p:spPr/>
        <p:txBody>
          <a:bodyPr/>
          <a:lstStyle/>
          <a:p>
            <a:fld id="{AA309A6D-C09C-4548-B29A-6CF363A7E532}" type="datetimeFigureOut">
              <a:rPr lang="fr-FR" smtClean="0"/>
              <a:pPr/>
              <a:t>16/12/2020</a:t>
            </a:fld>
            <a:endParaRPr lang="fr-BE"/>
          </a:p>
        </p:txBody>
      </p:sp>
      <p:sp>
        <p:nvSpPr>
          <p:cNvPr id="4" name="Espace réservé du pied de page 3"/>
          <p:cNvSpPr>
            <a:spLocks noGrp="1"/>
          </p:cNvSpPr>
          <p:nvPr>
            <p:ph type="ftr" sz="quarter" idx="11"/>
          </p:nvPr>
        </p:nvSpPr>
        <p:spPr/>
        <p:txBody>
          <a:bodyPr/>
          <a:lstStyle/>
          <a:p>
            <a:endParaRPr lang="fr-BE"/>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A309A6D-C09C-4548-B29A-6CF363A7E532}" type="datetimeFigureOut">
              <a:rPr lang="fr-FR" smtClean="0"/>
              <a:pPr/>
              <a:t>16/12/2020</a:t>
            </a:fld>
            <a:endParaRPr lang="fr-BE"/>
          </a:p>
        </p:txBody>
      </p:sp>
      <p:sp>
        <p:nvSpPr>
          <p:cNvPr id="3" name="Espace réservé du pied de page 2"/>
          <p:cNvSpPr>
            <a:spLocks noGrp="1"/>
          </p:cNvSpPr>
          <p:nvPr>
            <p:ph type="ftr" sz="quarter" idx="11"/>
          </p:nvPr>
        </p:nvSpPr>
        <p:spPr/>
        <p:txBody>
          <a:bodyPr/>
          <a:lstStyle/>
          <a:p>
            <a:endParaRPr lang="fr-BE"/>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BE"/>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pPr/>
              <a:t>16/12/2020</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BE"/>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BE"/>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pPr/>
              <a:t>16/12/2020</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BE"/>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309A6D-C09C-4548-B29A-6CF363A7E532}" type="datetimeFigureOut">
              <a:rPr lang="fr-FR" smtClean="0"/>
              <a:pPr/>
              <a:t>16/12/2020</a:t>
            </a:fld>
            <a:endParaRPr lang="fr-BE"/>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BE"/>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4668DC-857F-487D-BFFA-8C0CA5037977}" type="slidenum">
              <a:rPr lang="fr-BE" smtClean="0"/>
              <a:pPr/>
              <a:t>‹N°›</a:t>
            </a:fld>
            <a:endParaRPr lang="fr-B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TP%201/TP1_SMI_20.docx"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hyperlink" Target="TP%201/TP1_SMI_20.docx" TargetMode="External"/><Relationship Id="rId4" Type="http://schemas.openxmlformats.org/officeDocument/2006/relationships/hyperlink" Target="http://validator.w3.org/"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0" y="2130425"/>
            <a:ext cx="9144000" cy="1470025"/>
          </a:xfrm>
        </p:spPr>
        <p:txBody>
          <a:bodyPr>
            <a:normAutofit/>
          </a:bodyPr>
          <a:lstStyle/>
          <a:p>
            <a:r>
              <a:rPr lang="fr-FR" b="1" dirty="0" smtClean="0">
                <a:solidFill>
                  <a:srgbClr val="FF0000"/>
                </a:solidFill>
                <a:latin typeface="Batang" pitchFamily="18" charset="-127"/>
                <a:ea typeface="Batang" pitchFamily="18" charset="-127"/>
              </a:rPr>
              <a:t>T</a:t>
            </a:r>
            <a:r>
              <a:rPr lang="fr-FR" b="1" dirty="0" smtClean="0">
                <a:solidFill>
                  <a:schemeClr val="tx2">
                    <a:lumMod val="50000"/>
                  </a:schemeClr>
                </a:solidFill>
                <a:latin typeface="Batang" pitchFamily="18" charset="-127"/>
                <a:ea typeface="Batang" pitchFamily="18" charset="-127"/>
              </a:rPr>
              <a:t>ECHNOLOGIE </a:t>
            </a:r>
            <a:r>
              <a:rPr lang="fr-FR" b="1" dirty="0" smtClean="0">
                <a:solidFill>
                  <a:srgbClr val="FF0000"/>
                </a:solidFill>
                <a:latin typeface="Batang" pitchFamily="18" charset="-127"/>
                <a:ea typeface="Batang" pitchFamily="18" charset="-127"/>
              </a:rPr>
              <a:t>W</a:t>
            </a:r>
            <a:r>
              <a:rPr lang="fr-FR" b="1" dirty="0" smtClean="0">
                <a:solidFill>
                  <a:schemeClr val="tx2">
                    <a:lumMod val="50000"/>
                  </a:schemeClr>
                </a:solidFill>
                <a:latin typeface="Batang" pitchFamily="18" charset="-127"/>
                <a:ea typeface="Batang" pitchFamily="18" charset="-127"/>
              </a:rPr>
              <a:t>EB</a:t>
            </a:r>
            <a:br>
              <a:rPr lang="fr-FR" b="1" dirty="0" smtClean="0">
                <a:solidFill>
                  <a:schemeClr val="tx2">
                    <a:lumMod val="50000"/>
                  </a:schemeClr>
                </a:solidFill>
                <a:latin typeface="Batang" pitchFamily="18" charset="-127"/>
                <a:ea typeface="Batang" pitchFamily="18" charset="-127"/>
              </a:rPr>
            </a:br>
            <a:r>
              <a:rPr lang="fr-FR" sz="2800" b="1" dirty="0" smtClean="0">
                <a:solidFill>
                  <a:schemeClr val="tx2">
                    <a:lumMod val="50000"/>
                  </a:schemeClr>
                </a:solidFill>
                <a:latin typeface="Batang" pitchFamily="18" charset="-127"/>
                <a:ea typeface="Batang" pitchFamily="18" charset="-127"/>
              </a:rPr>
              <a:t>HTML5, CSS3, JAVASCRIPTE</a:t>
            </a:r>
            <a:endParaRPr lang="fr-FR" b="1" dirty="0">
              <a:solidFill>
                <a:schemeClr val="tx2">
                  <a:lumMod val="50000"/>
                </a:schemeClr>
              </a:solidFill>
              <a:latin typeface="Batang" pitchFamily="18" charset="-127"/>
              <a:ea typeface="Batang" pitchFamily="18" charset="-127"/>
            </a:endParaRPr>
          </a:p>
        </p:txBody>
      </p:sp>
      <p:sp>
        <p:nvSpPr>
          <p:cNvPr id="3" name="Sous-titre 2"/>
          <p:cNvSpPr>
            <a:spLocks noGrp="1"/>
          </p:cNvSpPr>
          <p:nvPr>
            <p:ph type="subTitle" idx="1"/>
          </p:nvPr>
        </p:nvSpPr>
        <p:spPr>
          <a:xfrm>
            <a:off x="1285852" y="4429132"/>
            <a:ext cx="6400800" cy="495288"/>
          </a:xfrm>
        </p:spPr>
        <p:txBody>
          <a:bodyPr>
            <a:normAutofit fontScale="92500" lnSpcReduction="20000"/>
          </a:bodyPr>
          <a:lstStyle/>
          <a:p>
            <a:r>
              <a:rPr lang="fr-FR" dirty="0" smtClean="0">
                <a:solidFill>
                  <a:schemeClr val="accent2">
                    <a:lumMod val="75000"/>
                  </a:schemeClr>
                </a:solidFill>
              </a:rPr>
              <a:t>SMI_S3 et G5/TD2/TP2</a:t>
            </a:r>
            <a:endParaRPr lang="fr-FR" dirty="0">
              <a:solidFill>
                <a:schemeClr val="accent2">
                  <a:lumMod val="75000"/>
                </a:schemeClr>
              </a:solidFill>
            </a:endParaRPr>
          </a:p>
        </p:txBody>
      </p:sp>
      <p:pic>
        <p:nvPicPr>
          <p:cNvPr id="4" name="Imag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285720" y="500042"/>
            <a:ext cx="1796930" cy="700802"/>
          </a:xfrm>
          <a:prstGeom prst="rect">
            <a:avLst/>
          </a:prstGeom>
        </p:spPr>
      </p:pic>
      <p:pic>
        <p:nvPicPr>
          <p:cNvPr id="5" name="Picture 9"/>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928662" y="1285860"/>
            <a:ext cx="391520" cy="3285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itre 1"/>
          <p:cNvSpPr txBox="1">
            <a:spLocks/>
          </p:cNvSpPr>
          <p:nvPr/>
        </p:nvSpPr>
        <p:spPr>
          <a:xfrm>
            <a:off x="500034" y="5929330"/>
            <a:ext cx="8229600" cy="225404"/>
          </a:xfrm>
          <a:prstGeom prst="rect">
            <a:avLst/>
          </a:prstGeom>
        </p:spPr>
        <p:style>
          <a:lnRef idx="1">
            <a:schemeClr val="accent2"/>
          </a:lnRef>
          <a:fillRef idx="3">
            <a:schemeClr val="accent2"/>
          </a:fillRef>
          <a:effectRef idx="2">
            <a:schemeClr val="accent2"/>
          </a:effectRef>
          <a:fontRef idx="minor">
            <a:schemeClr val="lt1"/>
          </a:fontRef>
        </p:style>
        <p:txBody>
          <a:bodyPr vert="horz" lIns="91440" tIns="45720" rIns="91440" bIns="45720" rtlCol="0" anchor="ctr">
            <a:no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fr-FR" sz="1600" b="0" i="0" u="none" strike="noStrike" kern="1200" cap="none" spc="0" normalizeH="0" baseline="0" noProof="0" dirty="0" smtClean="0">
                <a:ln>
                  <a:noFill/>
                </a:ln>
                <a:solidFill>
                  <a:schemeClr val="lt1"/>
                </a:solidFill>
                <a:effectLst>
                  <a:outerShdw blurRad="38100" dist="38100" dir="2700000" algn="tl">
                    <a:srgbClr val="000000">
                      <a:alpha val="43137"/>
                    </a:srgbClr>
                  </a:outerShdw>
                </a:effectLst>
                <a:uLnTx/>
                <a:uFillTx/>
                <a:latin typeface="Copperplate Gothic Light" pitchFamily="34" charset="0"/>
                <a:cs typeface="Andalus" pitchFamily="2" charset="-78"/>
              </a:rPr>
              <a:t>Pr. </a:t>
            </a:r>
            <a:r>
              <a:rPr kumimoji="0" lang="fr-FR" sz="1600" b="0" i="0" u="none" strike="noStrike" kern="1200" cap="none" spc="0" normalizeH="0" baseline="0" noProof="0" dirty="0" err="1" smtClean="0">
                <a:ln>
                  <a:noFill/>
                </a:ln>
                <a:solidFill>
                  <a:schemeClr val="lt1"/>
                </a:solidFill>
                <a:effectLst>
                  <a:outerShdw blurRad="38100" dist="38100" dir="2700000" algn="tl">
                    <a:srgbClr val="000000">
                      <a:alpha val="43137"/>
                    </a:srgbClr>
                  </a:outerShdw>
                </a:effectLst>
                <a:uLnTx/>
                <a:uFillTx/>
                <a:latin typeface="Copperplate Gothic Light" pitchFamily="34" charset="0"/>
                <a:cs typeface="Andalus" pitchFamily="2" charset="-78"/>
              </a:rPr>
              <a:t>Bentaib</a:t>
            </a:r>
            <a:r>
              <a:rPr kumimoji="0" lang="fr-FR" sz="1600" b="0" i="0" u="none" strike="noStrike" kern="1200" cap="none" spc="0" normalizeH="0" baseline="0" noProof="0" dirty="0" smtClean="0">
                <a:ln>
                  <a:noFill/>
                </a:ln>
                <a:solidFill>
                  <a:schemeClr val="lt1"/>
                </a:solidFill>
                <a:effectLst>
                  <a:outerShdw blurRad="38100" dist="38100" dir="2700000" algn="tl">
                    <a:srgbClr val="000000">
                      <a:alpha val="43137"/>
                    </a:srgbClr>
                  </a:outerShdw>
                </a:effectLst>
                <a:uLnTx/>
                <a:uFillTx/>
                <a:latin typeface="Copperplate Gothic Light" pitchFamily="34" charset="0"/>
                <a:cs typeface="Andalus" pitchFamily="2" charset="-78"/>
              </a:rPr>
              <a:t> </a:t>
            </a:r>
            <a:r>
              <a:rPr kumimoji="0" lang="fr-FR" sz="1600" b="0" i="0" u="none" strike="noStrike" kern="1200" cap="none" spc="0" normalizeH="0" baseline="0" noProof="0" dirty="0" err="1" smtClean="0">
                <a:ln>
                  <a:noFill/>
                </a:ln>
                <a:solidFill>
                  <a:schemeClr val="lt1"/>
                </a:solidFill>
                <a:effectLst>
                  <a:outerShdw blurRad="38100" dist="38100" dir="2700000" algn="tl">
                    <a:srgbClr val="000000">
                      <a:alpha val="43137"/>
                    </a:srgbClr>
                  </a:outerShdw>
                </a:effectLst>
                <a:uLnTx/>
                <a:uFillTx/>
                <a:latin typeface="Copperplate Gothic Light" pitchFamily="34" charset="0"/>
                <a:cs typeface="Andalus" pitchFamily="2" charset="-78"/>
              </a:rPr>
              <a:t>Mohssine</a:t>
            </a:r>
            <a:r>
              <a:rPr kumimoji="0" lang="fr-FR" sz="1600" b="0" i="0" u="none" strike="noStrike" kern="1200" cap="none" spc="0" normalizeH="0" baseline="0" noProof="0" dirty="0" smtClean="0">
                <a:ln>
                  <a:noFill/>
                </a:ln>
                <a:solidFill>
                  <a:schemeClr val="lt1"/>
                </a:solidFill>
                <a:effectLst>
                  <a:outerShdw blurRad="38100" dist="38100" dir="2700000" algn="tl">
                    <a:srgbClr val="000000">
                      <a:alpha val="43137"/>
                    </a:srgbClr>
                  </a:outerShdw>
                </a:effectLst>
                <a:uLnTx/>
                <a:uFillTx/>
                <a:latin typeface="Copperplate Gothic Light" pitchFamily="34" charset="0"/>
                <a:cs typeface="Andalus" pitchFamily="2" charset="-78"/>
              </a:rPr>
              <a:t> 2020/2021</a:t>
            </a:r>
            <a:endParaRPr kumimoji="0" lang="fr-FR" sz="1600" b="0" i="0" u="none" strike="noStrike" kern="1200" cap="none" spc="0" normalizeH="0" baseline="0" noProof="0" dirty="0">
              <a:ln>
                <a:noFill/>
              </a:ln>
              <a:solidFill>
                <a:schemeClr val="lt1"/>
              </a:solidFill>
              <a:effectLst>
                <a:outerShdw blurRad="38100" dist="38100" dir="2700000" algn="tl">
                  <a:srgbClr val="000000">
                    <a:alpha val="43137"/>
                  </a:srgbClr>
                </a:outerShdw>
              </a:effectLst>
              <a:uLnTx/>
              <a:uFillTx/>
              <a:latin typeface="Copperplate Gothic Light" pitchFamily="34" charset="0"/>
              <a:cs typeface="Andalus" pitchFamily="2" charset="-78"/>
            </a:endParaRPr>
          </a:p>
        </p:txBody>
      </p:sp>
      <p:sp>
        <p:nvSpPr>
          <p:cNvPr id="7" name="Titre 1"/>
          <p:cNvSpPr txBox="1">
            <a:spLocks/>
          </p:cNvSpPr>
          <p:nvPr/>
        </p:nvSpPr>
        <p:spPr>
          <a:xfrm>
            <a:off x="857224" y="142852"/>
            <a:ext cx="7772400" cy="1470025"/>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2000" b="0" i="0" u="none" strike="noStrike" kern="1200" cap="none" spc="0" normalizeH="0" baseline="0" noProof="0" dirty="0" smtClean="0">
                <a:ln>
                  <a:noFill/>
                </a:ln>
                <a:solidFill>
                  <a:schemeClr val="tx1"/>
                </a:solidFill>
                <a:effectLst/>
                <a:uLnTx/>
                <a:uFillTx/>
                <a:latin typeface="+mj-lt"/>
                <a:ea typeface="+mj-ea"/>
                <a:cs typeface="+mj-cs"/>
              </a:rPr>
              <a:t>Université Hassan</a:t>
            </a:r>
            <a:r>
              <a:rPr kumimoji="0" lang="fr-FR" sz="2000" b="0" i="0" u="none" strike="noStrike" kern="1200" cap="none" spc="0" normalizeH="0" noProof="0" dirty="0" smtClean="0">
                <a:ln>
                  <a:noFill/>
                </a:ln>
                <a:solidFill>
                  <a:schemeClr val="tx1"/>
                </a:solidFill>
                <a:effectLst/>
                <a:uLnTx/>
                <a:uFillTx/>
                <a:latin typeface="+mj-lt"/>
                <a:ea typeface="+mj-ea"/>
                <a:cs typeface="+mj-cs"/>
              </a:rPr>
              <a:t> II de Casablanca</a:t>
            </a:r>
          </a:p>
          <a:p>
            <a:pPr marL="0" marR="0" lvl="0" indent="0" algn="ctr" defTabSz="914400" rtl="0" eaLnBrk="1" fontAlgn="auto" latinLnBrk="0" hangingPunct="1">
              <a:lnSpc>
                <a:spcPct val="100000"/>
              </a:lnSpc>
              <a:spcBef>
                <a:spcPct val="0"/>
              </a:spcBef>
              <a:spcAft>
                <a:spcPts val="0"/>
              </a:spcAft>
              <a:buClrTx/>
              <a:buSzTx/>
              <a:buFontTx/>
              <a:buNone/>
              <a:tabLst/>
              <a:defRPr/>
            </a:pPr>
            <a:r>
              <a:rPr lang="fr-FR" sz="2000" baseline="0" dirty="0" smtClean="0">
                <a:latin typeface="+mj-lt"/>
                <a:ea typeface="+mj-ea"/>
                <a:cs typeface="+mj-cs"/>
              </a:rPr>
              <a:t>Faculté</a:t>
            </a:r>
            <a:r>
              <a:rPr lang="fr-FR" sz="2000" dirty="0" smtClean="0">
                <a:latin typeface="+mj-lt"/>
                <a:ea typeface="+mj-ea"/>
                <a:cs typeface="+mj-cs"/>
              </a:rPr>
              <a:t> Des Sciences Ben M’SIK</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2000" b="0" i="0" u="none" strike="noStrike" kern="1200" cap="none" spc="0" normalizeH="0" baseline="0" noProof="0" dirty="0" smtClean="0">
                <a:ln>
                  <a:noFill/>
                </a:ln>
                <a:solidFill>
                  <a:schemeClr val="tx1"/>
                </a:solidFill>
                <a:effectLst/>
                <a:uLnTx/>
                <a:uFillTx/>
                <a:latin typeface="+mj-lt"/>
                <a:ea typeface="+mj-ea"/>
                <a:cs typeface="+mj-cs"/>
              </a:rPr>
              <a:t>Département de Mathématiques</a:t>
            </a:r>
            <a:r>
              <a:rPr kumimoji="0" lang="fr-FR" sz="2000" b="0" i="0" u="none" strike="noStrike" kern="1200" cap="none" spc="0" normalizeH="0" noProof="0" dirty="0" smtClean="0">
                <a:ln>
                  <a:noFill/>
                </a:ln>
                <a:solidFill>
                  <a:schemeClr val="tx1"/>
                </a:solidFill>
                <a:effectLst/>
                <a:uLnTx/>
                <a:uFillTx/>
                <a:latin typeface="+mj-lt"/>
                <a:ea typeface="+mj-ea"/>
                <a:cs typeface="+mj-cs"/>
              </a:rPr>
              <a:t> et Informatique</a:t>
            </a:r>
            <a:endParaRPr kumimoji="0" lang="fr-FR" sz="20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600200"/>
            <a:ext cx="8401080" cy="4614881"/>
          </a:xfrm>
        </p:spPr>
        <p:txBody>
          <a:bodyPr>
            <a:normAutofit fontScale="92500" lnSpcReduction="20000"/>
          </a:bodyPr>
          <a:lstStyle/>
          <a:p>
            <a:pPr marL="0" indent="0"/>
            <a:r>
              <a:rPr lang="fr-FR" dirty="0" smtClean="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Mise en forme du contenu avec le HTML </a:t>
            </a:r>
            <a:r>
              <a:rPr lang="fr-FR" cap="all" dirty="0" smtClean="0">
                <a:solidFill>
                  <a:schemeClr val="tx2">
                    <a:lumMod val="75000"/>
                  </a:schemeClr>
                </a:solidFill>
                <a:latin typeface="Times New Roman" pitchFamily="18" charset="0"/>
                <a:cs typeface="Times New Roman" pitchFamily="18" charset="0"/>
              </a:rPr>
              <a:t>:</a:t>
            </a:r>
          </a:p>
          <a:p>
            <a:pPr marL="457200" indent="-457200">
              <a:buNone/>
            </a:pPr>
            <a:r>
              <a:rPr lang="fr-FR" sz="2400" cap="all" dirty="0" smtClean="0">
                <a:solidFill>
                  <a:schemeClr val="tx2">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Les listes</a:t>
            </a:r>
          </a:p>
          <a:p>
            <a:pPr marL="457200" indent="-457200">
              <a:buNone/>
            </a:pPr>
            <a:r>
              <a:rPr lang="fr-FR" sz="2400" cap="all" dirty="0" smtClean="0">
                <a:solidFill>
                  <a:schemeClr val="tx2">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2.    </a:t>
            </a:r>
            <a:r>
              <a:rPr lang="fr-FR" sz="2400" dirty="0" smtClean="0">
                <a:effectLst>
                  <a:outerShdw blurRad="38100" dist="38100" dir="2700000" algn="tl">
                    <a:srgbClr val="000000">
                      <a:alpha val="43137"/>
                    </a:srgbClr>
                  </a:outerShdw>
                </a:effectLst>
                <a:latin typeface="Times New Roman" pitchFamily="18" charset="0"/>
                <a:cs typeface="Times New Roman" pitchFamily="18" charset="0"/>
              </a:rPr>
              <a:t>Listes ordonnées</a:t>
            </a:r>
            <a:r>
              <a:rPr lang="fr-FR" sz="2400" dirty="0" smtClean="0">
                <a:latin typeface="Times New Roman" pitchFamily="18" charset="0"/>
                <a:cs typeface="Times New Roman" pitchFamily="18" charset="0"/>
              </a:rPr>
              <a:t> :des listes numérotées </a:t>
            </a:r>
            <a:r>
              <a:rPr lang="fr-FR" sz="2400" b="1" dirty="0" smtClean="0">
                <a:solidFill>
                  <a:srgbClr val="FF0000"/>
                </a:solidFill>
                <a:latin typeface="Times New Roman" pitchFamily="18" charset="0"/>
                <a:cs typeface="Times New Roman" pitchFamily="18" charset="0"/>
              </a:rPr>
              <a:t>(OL)</a:t>
            </a:r>
            <a:r>
              <a:rPr lang="fr-FR" sz="2400" i="1" dirty="0" smtClean="0">
                <a:latin typeface="Times New Roman" pitchFamily="18" charset="0"/>
                <a:cs typeface="Times New Roman" pitchFamily="18" charset="0"/>
              </a:rPr>
              <a:t> </a:t>
            </a:r>
            <a:r>
              <a:rPr lang="fr-FR" sz="2400" i="1" dirty="0" err="1" smtClean="0">
                <a:latin typeface="Times New Roman" pitchFamily="18" charset="0"/>
                <a:cs typeface="Times New Roman" pitchFamily="18" charset="0"/>
              </a:rPr>
              <a:t>ordered</a:t>
            </a:r>
            <a:r>
              <a:rPr lang="fr-FR" sz="2400" i="1" dirty="0" smtClean="0">
                <a:latin typeface="Times New Roman" pitchFamily="18" charset="0"/>
                <a:cs typeface="Times New Roman" pitchFamily="18" charset="0"/>
              </a:rPr>
              <a:t> </a:t>
            </a:r>
            <a:r>
              <a:rPr lang="fr-FR" sz="2400" i="1" dirty="0" err="1" smtClean="0">
                <a:latin typeface="Times New Roman" pitchFamily="18" charset="0"/>
                <a:cs typeface="Times New Roman" pitchFamily="18" charset="0"/>
              </a:rPr>
              <a:t>list</a:t>
            </a:r>
            <a:r>
              <a:rPr lang="fr-FR" sz="2400" b="1" dirty="0" smtClean="0">
                <a:solidFill>
                  <a:srgbClr val="FF0000"/>
                </a:solidFill>
                <a:latin typeface="Times New Roman" pitchFamily="18" charset="0"/>
                <a:cs typeface="Times New Roman" pitchFamily="18" charset="0"/>
              </a:rPr>
              <a:t> (/OL) </a:t>
            </a:r>
          </a:p>
          <a:p>
            <a:pPr lvl="1">
              <a:lnSpc>
                <a:spcPct val="250000"/>
              </a:lnSpc>
              <a:buClr>
                <a:srgbClr val="FF0000"/>
              </a:buClr>
              <a:buNone/>
            </a:pPr>
            <a:r>
              <a:rPr lang="fr-FR" sz="2400" dirty="0" smtClean="0">
                <a:solidFill>
                  <a:srgbClr val="FF0000"/>
                </a:solidFill>
                <a:latin typeface="Times New Roman" pitchFamily="18" charset="0"/>
                <a:cs typeface="Times New Roman" pitchFamily="18" charset="0"/>
              </a:rPr>
              <a:t>&lt;OL Type="val" </a:t>
            </a:r>
            <a:r>
              <a:rPr lang="fr-FR" sz="2400" dirty="0" err="1" smtClean="0">
                <a:solidFill>
                  <a:srgbClr val="FF0000"/>
                </a:solidFill>
                <a:latin typeface="Times New Roman" pitchFamily="18" charset="0"/>
                <a:cs typeface="Times New Roman" pitchFamily="18" charset="0"/>
              </a:rPr>
              <a:t>start</a:t>
            </a:r>
            <a:r>
              <a:rPr lang="fr-FR" sz="2400" dirty="0" smtClean="0">
                <a:solidFill>
                  <a:srgbClr val="FF0000"/>
                </a:solidFill>
                <a:latin typeface="Times New Roman" pitchFamily="18" charset="0"/>
                <a:cs typeface="Times New Roman" pitchFamily="18" charset="0"/>
              </a:rPr>
              <a:t>="</a:t>
            </a:r>
            <a:r>
              <a:rPr lang="fr-FR" sz="2400" dirty="0" err="1" smtClean="0">
                <a:solidFill>
                  <a:srgbClr val="FF0000"/>
                </a:solidFill>
                <a:latin typeface="Times New Roman" pitchFamily="18" charset="0"/>
                <a:cs typeface="Times New Roman" pitchFamily="18" charset="0"/>
              </a:rPr>
              <a:t>val_init</a:t>
            </a:r>
            <a:r>
              <a:rPr lang="fr-FR" sz="2400" dirty="0" smtClean="0">
                <a:solidFill>
                  <a:srgbClr val="FF0000"/>
                </a:solidFill>
                <a:latin typeface="Times New Roman" pitchFamily="18" charset="0"/>
                <a:cs typeface="Times New Roman" pitchFamily="18" charset="0"/>
              </a:rPr>
              <a:t>" &gt;…(val= </a:t>
            </a:r>
            <a:r>
              <a:rPr lang="fr-FR" sz="2400" dirty="0" smtClean="0">
                <a:latin typeface="Times New Roman" pitchFamily="18" charset="0"/>
                <a:cs typeface="Times New Roman" pitchFamily="18" charset="0"/>
              </a:rPr>
              <a:t>1, I, i, A, a</a:t>
            </a:r>
            <a:r>
              <a:rPr lang="fr-FR" sz="2400" dirty="0" smtClean="0">
                <a:solidFill>
                  <a:srgbClr val="FF0000"/>
                </a:solidFill>
                <a:latin typeface="Times New Roman" pitchFamily="18" charset="0"/>
                <a:cs typeface="Times New Roman" pitchFamily="18" charset="0"/>
              </a:rPr>
              <a:t>)</a:t>
            </a:r>
          </a:p>
          <a:p>
            <a:pPr lvl="1">
              <a:lnSpc>
                <a:spcPct val="250000"/>
              </a:lnSpc>
              <a:buClr>
                <a:srgbClr val="FF0000"/>
              </a:buClr>
              <a:buNone/>
            </a:pPr>
            <a:r>
              <a:rPr lang="fr-FR" sz="2400" dirty="0" smtClean="0">
                <a:solidFill>
                  <a:srgbClr val="FF0000"/>
                </a:solidFill>
                <a:latin typeface="Times New Roman" pitchFamily="18" charset="0"/>
                <a:cs typeface="Times New Roman" pitchFamily="18" charset="0"/>
              </a:rPr>
              <a:t>&lt;li&gt;</a:t>
            </a:r>
            <a:r>
              <a:rPr lang="fr-FR" sz="2400" dirty="0" smtClean="0">
                <a:latin typeface="Times New Roman" pitchFamily="18" charset="0"/>
                <a:cs typeface="Times New Roman" pitchFamily="18" charset="0"/>
              </a:rPr>
              <a:t>objet2</a:t>
            </a:r>
            <a:r>
              <a:rPr lang="fr-FR" sz="2400" dirty="0" smtClean="0">
                <a:solidFill>
                  <a:srgbClr val="FF0000"/>
                </a:solidFill>
                <a:latin typeface="Times New Roman" pitchFamily="18" charset="0"/>
                <a:cs typeface="Times New Roman" pitchFamily="18" charset="0"/>
              </a:rPr>
              <a:t>&lt;/li&gt;…….</a:t>
            </a:r>
          </a:p>
          <a:p>
            <a:pPr lvl="1">
              <a:lnSpc>
                <a:spcPct val="250000"/>
              </a:lnSpc>
              <a:buClr>
                <a:srgbClr val="FF0000"/>
              </a:buClr>
              <a:buNone/>
            </a:pPr>
            <a:r>
              <a:rPr lang="fr-FR" sz="2400" dirty="0" smtClean="0">
                <a:solidFill>
                  <a:srgbClr val="FF0000"/>
                </a:solidFill>
                <a:latin typeface="Times New Roman" pitchFamily="18" charset="0"/>
                <a:cs typeface="Times New Roman" pitchFamily="18" charset="0"/>
              </a:rPr>
              <a:t>&lt;li&gt;</a:t>
            </a:r>
            <a:r>
              <a:rPr lang="fr-FR" sz="2400" dirty="0" smtClean="0">
                <a:latin typeface="Times New Roman" pitchFamily="18" charset="0"/>
                <a:cs typeface="Times New Roman" pitchFamily="18" charset="0"/>
              </a:rPr>
              <a:t>objet X</a:t>
            </a:r>
            <a:r>
              <a:rPr lang="fr-FR" sz="2400" dirty="0" smtClean="0">
                <a:solidFill>
                  <a:srgbClr val="FF0000"/>
                </a:solidFill>
                <a:latin typeface="Times New Roman" pitchFamily="18" charset="0"/>
                <a:cs typeface="Times New Roman" pitchFamily="18" charset="0"/>
              </a:rPr>
              <a:t>&lt;/li&gt;</a:t>
            </a:r>
          </a:p>
          <a:p>
            <a:pPr lvl="1">
              <a:lnSpc>
                <a:spcPct val="250000"/>
              </a:lnSpc>
              <a:buClr>
                <a:srgbClr val="FF0000"/>
              </a:buClr>
              <a:buNone/>
            </a:pPr>
            <a:r>
              <a:rPr lang="fr-FR" sz="2400" dirty="0" smtClean="0">
                <a:solidFill>
                  <a:srgbClr val="FF0000"/>
                </a:solidFill>
                <a:latin typeface="Times New Roman" pitchFamily="18" charset="0"/>
                <a:cs typeface="Times New Roman" pitchFamily="18" charset="0"/>
              </a:rPr>
              <a:t>&lt;/OL&gt;</a:t>
            </a:r>
          </a:p>
          <a:p>
            <a:pPr marL="457200" indent="-457200">
              <a:lnSpc>
                <a:spcPct val="150000"/>
              </a:lnSpc>
              <a:buNone/>
            </a:pPr>
            <a:endParaRPr lang="fr-FR" sz="2000" dirty="0" smtClean="0">
              <a:latin typeface="Times New Roman" pitchFamily="18" charset="0"/>
              <a:cs typeface="Times New Roman" pitchFamily="18" charset="0"/>
            </a:endParaRPr>
          </a:p>
        </p:txBody>
      </p:sp>
      <p:sp>
        <p:nvSpPr>
          <p:cNvPr id="2" name="Titre 1"/>
          <p:cNvSpPr>
            <a:spLocks noGrp="1"/>
          </p:cNvSpPr>
          <p:nvPr>
            <p:ph type="title"/>
          </p:nvPr>
        </p:nvSpPr>
        <p:spPr>
          <a:xfrm>
            <a:off x="457200" y="274638"/>
            <a:ext cx="8229600" cy="654032"/>
          </a:xfrm>
        </p:spPr>
        <p:txBody>
          <a:bodyPr>
            <a:noAutofit/>
          </a:bodyPr>
          <a:lstStyle/>
          <a:p>
            <a:pPr algn="l"/>
            <a:r>
              <a:rPr lang="fr-FR" sz="2400" b="1" dirty="0" smtClean="0">
                <a:solidFill>
                  <a:schemeClr val="tx2">
                    <a:lumMod val="50000"/>
                  </a:schemeClr>
                </a:solidFill>
                <a:latin typeface="Times New Roman" pitchFamily="18" charset="0"/>
                <a:ea typeface="Batang" pitchFamily="18" charset="-127"/>
                <a:cs typeface="Times New Roman" pitchFamily="18" charset="0"/>
              </a:rPr>
              <a:t>TECHNOLOGIE WEB : </a:t>
            </a:r>
            <a:r>
              <a:rPr lang="fr-FR" sz="2400" b="1" dirty="0" smtClean="0">
                <a:solidFill>
                  <a:srgbClr val="FF0000"/>
                </a:solidFill>
                <a:latin typeface="Times New Roman" pitchFamily="18" charset="0"/>
                <a:ea typeface="Batang" pitchFamily="18" charset="-127"/>
                <a:cs typeface="Times New Roman" pitchFamily="18" charset="0"/>
              </a:rPr>
              <a:t>HTML5</a:t>
            </a:r>
            <a:r>
              <a:rPr lang="fr-FR" sz="2400" b="1" dirty="0" smtClean="0">
                <a:solidFill>
                  <a:schemeClr val="tx2">
                    <a:lumMod val="50000"/>
                  </a:schemeClr>
                </a:solidFill>
                <a:latin typeface="Times New Roman" pitchFamily="18" charset="0"/>
                <a:ea typeface="Batang" pitchFamily="18" charset="-127"/>
                <a:cs typeface="Times New Roman" pitchFamily="18" charset="0"/>
              </a:rPr>
              <a:t>, </a:t>
            </a:r>
            <a:r>
              <a:rPr lang="fr-FR" sz="1400" b="1" dirty="0" smtClean="0">
                <a:solidFill>
                  <a:schemeClr val="tx2">
                    <a:lumMod val="50000"/>
                  </a:schemeClr>
                </a:solidFill>
                <a:latin typeface="Times New Roman" pitchFamily="18" charset="0"/>
                <a:ea typeface="Batang" pitchFamily="18" charset="-127"/>
                <a:cs typeface="Times New Roman" pitchFamily="18" charset="0"/>
              </a:rPr>
              <a:t>CSS3, JAVASCRIPTE</a:t>
            </a:r>
            <a:endParaRPr lang="fr-FR" sz="2400" dirty="0">
              <a:latin typeface="Times New Roman" pitchFamily="18" charset="0"/>
              <a:cs typeface="Times New Roman" pitchFamily="18" charset="0"/>
            </a:endParaRPr>
          </a:p>
        </p:txBody>
      </p:sp>
      <p:sp>
        <p:nvSpPr>
          <p:cNvPr id="4" name="Titre 1"/>
          <p:cNvSpPr txBox="1">
            <a:spLocks/>
          </p:cNvSpPr>
          <p:nvPr/>
        </p:nvSpPr>
        <p:spPr>
          <a:xfrm>
            <a:off x="500034" y="857232"/>
            <a:ext cx="4429156" cy="142876"/>
          </a:xfrm>
          <a:prstGeom prst="rect">
            <a:avLst/>
          </a:prstGeom>
        </p:spPr>
        <p:style>
          <a:lnRef idx="1">
            <a:schemeClr val="accent2"/>
          </a:lnRef>
          <a:fillRef idx="3">
            <a:schemeClr val="accent2"/>
          </a:fillRef>
          <a:effectRef idx="2">
            <a:schemeClr val="accent2"/>
          </a:effectRef>
          <a:fontRef idx="minor">
            <a:schemeClr val="lt1"/>
          </a:fontRef>
        </p:style>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1400" b="1" i="0" u="none" strike="noStrike" kern="1200" cap="none" spc="0" normalizeH="0" baseline="0" noProof="0" dirty="0" smtClean="0">
                <a:ln>
                  <a:noFill/>
                </a:ln>
                <a:solidFill>
                  <a:schemeClr val="lt1"/>
                </a:solidFill>
                <a:effectLst>
                  <a:outerShdw blurRad="38100" dist="38100" dir="2700000" algn="tl">
                    <a:srgbClr val="000000">
                      <a:alpha val="43137"/>
                    </a:srgbClr>
                  </a:outerShdw>
                </a:effectLst>
                <a:uLnTx/>
                <a:uFillTx/>
                <a:latin typeface="Times New Roman" pitchFamily="18" charset="0"/>
                <a:cs typeface="Times New Roman" pitchFamily="18" charset="0"/>
              </a:rPr>
              <a:t>Rappel de cours</a:t>
            </a:r>
            <a:endParaRPr kumimoji="0" lang="fr-FR" sz="1400" b="1" i="0" u="none" strike="noStrike" kern="1200" cap="none" spc="0" normalizeH="0" baseline="0" noProof="0" dirty="0">
              <a:ln>
                <a:noFill/>
              </a:ln>
              <a:solidFill>
                <a:schemeClr val="lt1"/>
              </a:solidFill>
              <a:effectLst>
                <a:outerShdw blurRad="38100" dist="38100" dir="2700000" algn="tl">
                  <a:srgbClr val="000000">
                    <a:alpha val="43137"/>
                  </a:srgbClr>
                </a:outerShdw>
              </a:effectLst>
              <a:uLnTx/>
              <a:uFillTx/>
              <a:latin typeface="Times New Roman" pitchFamily="18" charset="0"/>
              <a:cs typeface="Times New Roman" pitchFamily="18" charset="0"/>
            </a:endParaRPr>
          </a:p>
        </p:txBody>
      </p:sp>
      <p:sp>
        <p:nvSpPr>
          <p:cNvPr id="5" name="ZoneTexte 4"/>
          <p:cNvSpPr txBox="1"/>
          <p:nvPr/>
        </p:nvSpPr>
        <p:spPr>
          <a:xfrm>
            <a:off x="3500430" y="3929066"/>
            <a:ext cx="2357486" cy="1938992"/>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it-IT" sz="2400" dirty="0" smtClean="0">
                <a:solidFill>
                  <a:srgbClr val="FF0000"/>
                </a:solidFill>
              </a:rPr>
              <a:t>&lt;ol&gt;</a:t>
            </a:r>
          </a:p>
          <a:p>
            <a:r>
              <a:rPr lang="it-IT" sz="2400" dirty="0" smtClean="0"/>
              <a:t>    </a:t>
            </a:r>
            <a:r>
              <a:rPr lang="it-IT" sz="2400" dirty="0" smtClean="0">
                <a:solidFill>
                  <a:srgbClr val="FF0000"/>
                </a:solidFill>
              </a:rPr>
              <a:t>&lt;li&gt; </a:t>
            </a:r>
            <a:r>
              <a:rPr lang="it-IT" sz="2400" dirty="0" smtClean="0"/>
              <a:t>rouge&lt;/li&gt;</a:t>
            </a:r>
          </a:p>
          <a:p>
            <a:r>
              <a:rPr lang="it-IT" sz="2400" dirty="0" smtClean="0"/>
              <a:t>    </a:t>
            </a:r>
            <a:r>
              <a:rPr lang="it-IT" sz="2400" dirty="0" smtClean="0">
                <a:solidFill>
                  <a:srgbClr val="FF0000"/>
                </a:solidFill>
              </a:rPr>
              <a:t>&lt;li&gt; </a:t>
            </a:r>
            <a:r>
              <a:rPr lang="it-IT" sz="2400" dirty="0" smtClean="0"/>
              <a:t>vert &lt;/li&gt;</a:t>
            </a:r>
          </a:p>
          <a:p>
            <a:r>
              <a:rPr lang="it-IT" sz="2400" dirty="0" smtClean="0"/>
              <a:t>    </a:t>
            </a:r>
            <a:r>
              <a:rPr lang="it-IT" sz="2400" dirty="0" smtClean="0">
                <a:solidFill>
                  <a:srgbClr val="FF0000"/>
                </a:solidFill>
              </a:rPr>
              <a:t>&lt;li&gt; </a:t>
            </a:r>
            <a:r>
              <a:rPr lang="it-IT" sz="2400" dirty="0" smtClean="0"/>
              <a:t>Bleu&lt;/li&gt;</a:t>
            </a:r>
          </a:p>
          <a:p>
            <a:r>
              <a:rPr lang="it-IT" sz="2400" dirty="0" smtClean="0">
                <a:solidFill>
                  <a:srgbClr val="FF0000"/>
                </a:solidFill>
              </a:rPr>
              <a:t> &lt;/ol&gt;</a:t>
            </a:r>
          </a:p>
        </p:txBody>
      </p:sp>
      <p:sp>
        <p:nvSpPr>
          <p:cNvPr id="6" name="ZoneTexte 5"/>
          <p:cNvSpPr txBox="1"/>
          <p:nvPr/>
        </p:nvSpPr>
        <p:spPr>
          <a:xfrm>
            <a:off x="5572132" y="5143512"/>
            <a:ext cx="2357486" cy="1200329"/>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marL="457200" indent="-457200"/>
            <a:r>
              <a:rPr lang="fr-FR" sz="2400" dirty="0" smtClean="0"/>
              <a:t>1.rouge</a:t>
            </a:r>
          </a:p>
          <a:p>
            <a:pPr marL="457200" indent="-457200"/>
            <a:r>
              <a:rPr lang="fr-FR" sz="2400" dirty="0" smtClean="0"/>
              <a:t>2.vert</a:t>
            </a:r>
          </a:p>
          <a:p>
            <a:pPr marL="457200" indent="-457200"/>
            <a:r>
              <a:rPr lang="fr-FR" sz="2400" dirty="0" smtClean="0"/>
              <a:t>3.Bleu</a:t>
            </a:r>
            <a:endParaRPr lang="fr-FR"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600200"/>
            <a:ext cx="8401080" cy="4614881"/>
          </a:xfrm>
        </p:spPr>
        <p:txBody>
          <a:bodyPr>
            <a:normAutofit/>
          </a:bodyPr>
          <a:lstStyle/>
          <a:p>
            <a:pPr marL="0" indent="0"/>
            <a:r>
              <a:rPr lang="fr-FR" dirty="0" smtClean="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Mise en forme du contenu avec le HTML </a:t>
            </a:r>
            <a:r>
              <a:rPr lang="fr-FR" cap="all" dirty="0" smtClean="0">
                <a:solidFill>
                  <a:schemeClr val="tx2">
                    <a:lumMod val="75000"/>
                  </a:schemeClr>
                </a:solidFill>
                <a:latin typeface="Times New Roman" pitchFamily="18" charset="0"/>
                <a:cs typeface="Times New Roman" pitchFamily="18" charset="0"/>
              </a:rPr>
              <a:t>:</a:t>
            </a:r>
          </a:p>
          <a:p>
            <a:pPr marL="457200" indent="-457200">
              <a:buNone/>
            </a:pPr>
            <a:r>
              <a:rPr lang="fr-FR" sz="2400" cap="all" dirty="0" smtClean="0">
                <a:solidFill>
                  <a:schemeClr val="tx2">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3.    </a:t>
            </a:r>
            <a:r>
              <a:rPr lang="fr-FR" sz="2200" cap="all" dirty="0" smtClean="0">
                <a:solidFill>
                  <a:schemeClr val="tx2">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Listes de définitions</a:t>
            </a:r>
            <a:r>
              <a:rPr lang="fr-FR" sz="2600" dirty="0" smtClean="0">
                <a:latin typeface="Times New Roman" pitchFamily="18" charset="0"/>
                <a:cs typeface="Times New Roman" pitchFamily="18" charset="0"/>
              </a:rPr>
              <a:t> :</a:t>
            </a:r>
            <a:r>
              <a:rPr lang="fr-FR" sz="2000" dirty="0" smtClean="0">
                <a:latin typeface="Times New Roman" pitchFamily="18" charset="0"/>
                <a:cs typeface="Times New Roman" pitchFamily="18" charset="0"/>
              </a:rPr>
              <a:t>Définir les items</a:t>
            </a:r>
            <a:r>
              <a:rPr lang="fr-FR" sz="2000" b="1" dirty="0" smtClean="0">
                <a:solidFill>
                  <a:srgbClr val="FF0000"/>
                </a:solidFill>
                <a:latin typeface="Times New Roman" pitchFamily="18" charset="0"/>
                <a:cs typeface="Times New Roman" pitchFamily="18" charset="0"/>
              </a:rPr>
              <a:t>(DL)</a:t>
            </a:r>
            <a:r>
              <a:rPr lang="fr-FR" sz="2000" i="1" dirty="0" smtClean="0">
                <a:latin typeface="Times New Roman" pitchFamily="18" charset="0"/>
                <a:cs typeface="Times New Roman" pitchFamily="18" charset="0"/>
              </a:rPr>
              <a:t> </a:t>
            </a:r>
            <a:r>
              <a:rPr lang="fr-FR" sz="2000" i="1" dirty="0" err="1" smtClean="0">
                <a:latin typeface="Times New Roman" pitchFamily="18" charset="0"/>
                <a:cs typeface="Times New Roman" pitchFamily="18" charset="0"/>
              </a:rPr>
              <a:t>ordered</a:t>
            </a:r>
            <a:r>
              <a:rPr lang="fr-FR" sz="2000" i="1" dirty="0" smtClean="0">
                <a:latin typeface="Times New Roman" pitchFamily="18" charset="0"/>
                <a:cs typeface="Times New Roman" pitchFamily="18" charset="0"/>
              </a:rPr>
              <a:t> </a:t>
            </a:r>
            <a:r>
              <a:rPr lang="fr-FR" sz="2000" i="1" dirty="0" err="1" smtClean="0">
                <a:latin typeface="Times New Roman" pitchFamily="18" charset="0"/>
                <a:cs typeface="Times New Roman" pitchFamily="18" charset="0"/>
              </a:rPr>
              <a:t>list</a:t>
            </a:r>
            <a:r>
              <a:rPr lang="fr-FR" sz="2000" b="1" dirty="0" smtClean="0">
                <a:solidFill>
                  <a:srgbClr val="FF0000"/>
                </a:solidFill>
                <a:latin typeface="Times New Roman" pitchFamily="18" charset="0"/>
                <a:cs typeface="Times New Roman" pitchFamily="18" charset="0"/>
              </a:rPr>
              <a:t> (/DL) </a:t>
            </a:r>
            <a:endParaRPr lang="fr-FR" sz="2600" b="1" dirty="0" smtClean="0">
              <a:solidFill>
                <a:srgbClr val="FF0000"/>
              </a:solidFill>
              <a:latin typeface="Times New Roman" pitchFamily="18" charset="0"/>
              <a:cs typeface="Times New Roman" pitchFamily="18" charset="0"/>
            </a:endParaRPr>
          </a:p>
          <a:p>
            <a:pPr lvl="1">
              <a:lnSpc>
                <a:spcPct val="120000"/>
              </a:lnSpc>
              <a:buClr>
                <a:srgbClr val="FF0000"/>
              </a:buClr>
              <a:buNone/>
            </a:pPr>
            <a:r>
              <a:rPr lang="fr-FR" sz="2400" dirty="0" smtClean="0">
                <a:solidFill>
                  <a:srgbClr val="FF0000"/>
                </a:solidFill>
                <a:latin typeface="Times New Roman" pitchFamily="18" charset="0"/>
                <a:cs typeface="Times New Roman" pitchFamily="18" charset="0"/>
              </a:rPr>
              <a:t>&lt;DL&gt;</a:t>
            </a:r>
          </a:p>
          <a:p>
            <a:pPr lvl="1">
              <a:lnSpc>
                <a:spcPct val="120000"/>
              </a:lnSpc>
              <a:buClr>
                <a:srgbClr val="FF0000"/>
              </a:buClr>
              <a:buNone/>
            </a:pPr>
            <a:r>
              <a:rPr lang="fr-FR" sz="2400" dirty="0" smtClean="0">
                <a:solidFill>
                  <a:srgbClr val="FF0000"/>
                </a:solidFill>
                <a:latin typeface="Times New Roman" pitchFamily="18" charset="0"/>
                <a:cs typeface="Times New Roman" pitchFamily="18" charset="0"/>
              </a:rPr>
              <a:t>&lt;DT&gt;</a:t>
            </a:r>
            <a:r>
              <a:rPr lang="fr-FR" sz="2400" dirty="0" smtClean="0">
                <a:latin typeface="Times New Roman" pitchFamily="18" charset="0"/>
                <a:cs typeface="Times New Roman" pitchFamily="18" charset="0"/>
              </a:rPr>
              <a:t>item</a:t>
            </a:r>
            <a:r>
              <a:rPr lang="fr-FR" sz="2400" dirty="0" smtClean="0">
                <a:solidFill>
                  <a:srgbClr val="FF0000"/>
                </a:solidFill>
                <a:latin typeface="Times New Roman" pitchFamily="18" charset="0"/>
                <a:cs typeface="Times New Roman" pitchFamily="18" charset="0"/>
              </a:rPr>
              <a:t>&lt;/DT&gt;</a:t>
            </a:r>
          </a:p>
          <a:p>
            <a:pPr lvl="1">
              <a:lnSpc>
                <a:spcPct val="120000"/>
              </a:lnSpc>
              <a:buClr>
                <a:srgbClr val="FF0000"/>
              </a:buClr>
              <a:buNone/>
            </a:pPr>
            <a:r>
              <a:rPr lang="fr-FR" sz="2400" dirty="0" smtClean="0">
                <a:solidFill>
                  <a:srgbClr val="FF0000"/>
                </a:solidFill>
                <a:latin typeface="Times New Roman" pitchFamily="18" charset="0"/>
                <a:cs typeface="Times New Roman" pitchFamily="18" charset="0"/>
              </a:rPr>
              <a:t>&lt;DD&gt;</a:t>
            </a:r>
            <a:r>
              <a:rPr lang="fr-FR" sz="2400" dirty="0" smtClean="0">
                <a:latin typeface="Times New Roman" pitchFamily="18" charset="0"/>
                <a:cs typeface="Times New Roman" pitchFamily="18" charset="0"/>
              </a:rPr>
              <a:t>description</a:t>
            </a:r>
            <a:r>
              <a:rPr lang="fr-FR" sz="2400" dirty="0" smtClean="0">
                <a:solidFill>
                  <a:srgbClr val="FF0000"/>
                </a:solidFill>
                <a:latin typeface="Times New Roman" pitchFamily="18" charset="0"/>
                <a:cs typeface="Times New Roman" pitchFamily="18" charset="0"/>
              </a:rPr>
              <a:t>&lt;/DD&gt;</a:t>
            </a:r>
          </a:p>
          <a:p>
            <a:pPr lvl="1">
              <a:lnSpc>
                <a:spcPct val="120000"/>
              </a:lnSpc>
              <a:buClr>
                <a:srgbClr val="FF0000"/>
              </a:buClr>
              <a:buNone/>
            </a:pPr>
            <a:r>
              <a:rPr lang="fr-FR" sz="2400" dirty="0" smtClean="0">
                <a:solidFill>
                  <a:srgbClr val="FF0000"/>
                </a:solidFill>
                <a:latin typeface="Times New Roman" pitchFamily="18" charset="0"/>
                <a:cs typeface="Times New Roman" pitchFamily="18" charset="0"/>
              </a:rPr>
              <a:t>&lt;/DL&gt;</a:t>
            </a:r>
          </a:p>
        </p:txBody>
      </p:sp>
      <p:sp>
        <p:nvSpPr>
          <p:cNvPr id="2" name="Titre 1"/>
          <p:cNvSpPr>
            <a:spLocks noGrp="1"/>
          </p:cNvSpPr>
          <p:nvPr>
            <p:ph type="title"/>
          </p:nvPr>
        </p:nvSpPr>
        <p:spPr>
          <a:xfrm>
            <a:off x="457200" y="274638"/>
            <a:ext cx="8229600" cy="654032"/>
          </a:xfrm>
        </p:spPr>
        <p:txBody>
          <a:bodyPr>
            <a:noAutofit/>
          </a:bodyPr>
          <a:lstStyle/>
          <a:p>
            <a:pPr algn="l"/>
            <a:r>
              <a:rPr lang="fr-FR" sz="2400" b="1" dirty="0" smtClean="0">
                <a:solidFill>
                  <a:schemeClr val="tx2">
                    <a:lumMod val="50000"/>
                  </a:schemeClr>
                </a:solidFill>
                <a:latin typeface="Times New Roman" pitchFamily="18" charset="0"/>
                <a:ea typeface="Batang" pitchFamily="18" charset="-127"/>
                <a:cs typeface="Times New Roman" pitchFamily="18" charset="0"/>
              </a:rPr>
              <a:t>TECHNOLOGIE WEB : </a:t>
            </a:r>
            <a:r>
              <a:rPr lang="fr-FR" sz="2400" b="1" dirty="0" smtClean="0">
                <a:solidFill>
                  <a:srgbClr val="FF0000"/>
                </a:solidFill>
                <a:latin typeface="Times New Roman" pitchFamily="18" charset="0"/>
                <a:ea typeface="Batang" pitchFamily="18" charset="-127"/>
                <a:cs typeface="Times New Roman" pitchFamily="18" charset="0"/>
              </a:rPr>
              <a:t>HTML5</a:t>
            </a:r>
            <a:r>
              <a:rPr lang="fr-FR" sz="2400" b="1" dirty="0" smtClean="0">
                <a:solidFill>
                  <a:schemeClr val="tx2">
                    <a:lumMod val="50000"/>
                  </a:schemeClr>
                </a:solidFill>
                <a:latin typeface="Times New Roman" pitchFamily="18" charset="0"/>
                <a:ea typeface="Batang" pitchFamily="18" charset="-127"/>
                <a:cs typeface="Times New Roman" pitchFamily="18" charset="0"/>
              </a:rPr>
              <a:t>, </a:t>
            </a:r>
            <a:r>
              <a:rPr lang="fr-FR" sz="1400" b="1" dirty="0" smtClean="0">
                <a:solidFill>
                  <a:schemeClr val="tx2">
                    <a:lumMod val="50000"/>
                  </a:schemeClr>
                </a:solidFill>
                <a:latin typeface="Times New Roman" pitchFamily="18" charset="0"/>
                <a:ea typeface="Batang" pitchFamily="18" charset="-127"/>
                <a:cs typeface="Times New Roman" pitchFamily="18" charset="0"/>
              </a:rPr>
              <a:t>CSS3, JAVASCRIPTE</a:t>
            </a:r>
            <a:endParaRPr lang="fr-FR" sz="2400" dirty="0">
              <a:latin typeface="Times New Roman" pitchFamily="18" charset="0"/>
              <a:cs typeface="Times New Roman" pitchFamily="18" charset="0"/>
            </a:endParaRPr>
          </a:p>
        </p:txBody>
      </p:sp>
      <p:sp>
        <p:nvSpPr>
          <p:cNvPr id="4" name="Titre 1"/>
          <p:cNvSpPr txBox="1">
            <a:spLocks/>
          </p:cNvSpPr>
          <p:nvPr/>
        </p:nvSpPr>
        <p:spPr>
          <a:xfrm>
            <a:off x="500034" y="857232"/>
            <a:ext cx="4429156" cy="142876"/>
          </a:xfrm>
          <a:prstGeom prst="rect">
            <a:avLst/>
          </a:prstGeom>
        </p:spPr>
        <p:style>
          <a:lnRef idx="1">
            <a:schemeClr val="accent2"/>
          </a:lnRef>
          <a:fillRef idx="3">
            <a:schemeClr val="accent2"/>
          </a:fillRef>
          <a:effectRef idx="2">
            <a:schemeClr val="accent2"/>
          </a:effectRef>
          <a:fontRef idx="minor">
            <a:schemeClr val="lt1"/>
          </a:fontRef>
        </p:style>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1400" b="1" i="0" u="none" strike="noStrike" kern="1200" cap="none" spc="0" normalizeH="0" baseline="0" noProof="0" dirty="0" smtClean="0">
                <a:ln>
                  <a:noFill/>
                </a:ln>
                <a:solidFill>
                  <a:schemeClr val="lt1"/>
                </a:solidFill>
                <a:effectLst>
                  <a:outerShdw blurRad="38100" dist="38100" dir="2700000" algn="tl">
                    <a:srgbClr val="000000">
                      <a:alpha val="43137"/>
                    </a:srgbClr>
                  </a:outerShdw>
                </a:effectLst>
                <a:uLnTx/>
                <a:uFillTx/>
                <a:latin typeface="Times New Roman" pitchFamily="18" charset="0"/>
                <a:cs typeface="Times New Roman" pitchFamily="18" charset="0"/>
              </a:rPr>
              <a:t>Rappel de cours</a:t>
            </a:r>
            <a:endParaRPr kumimoji="0" lang="fr-FR" sz="1400" b="1" i="0" u="none" strike="noStrike" kern="1200" cap="none" spc="0" normalizeH="0" baseline="0" noProof="0" dirty="0">
              <a:ln>
                <a:noFill/>
              </a:ln>
              <a:solidFill>
                <a:schemeClr val="lt1"/>
              </a:solidFill>
              <a:effectLst>
                <a:outerShdw blurRad="38100" dist="38100" dir="2700000" algn="tl">
                  <a:srgbClr val="000000">
                    <a:alpha val="43137"/>
                  </a:srgbClr>
                </a:outerShdw>
              </a:effectLst>
              <a:uLnTx/>
              <a:uFillTx/>
              <a:latin typeface="Times New Roman" pitchFamily="18" charset="0"/>
              <a:cs typeface="Times New Roman" pitchFamily="18" charset="0"/>
            </a:endParaRPr>
          </a:p>
        </p:txBody>
      </p:sp>
      <p:sp>
        <p:nvSpPr>
          <p:cNvPr id="5" name="ZoneTexte 4"/>
          <p:cNvSpPr txBox="1"/>
          <p:nvPr/>
        </p:nvSpPr>
        <p:spPr>
          <a:xfrm>
            <a:off x="2571736" y="4455391"/>
            <a:ext cx="5786478" cy="1077218"/>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pPr lvl="1">
              <a:buClr>
                <a:srgbClr val="FF0000"/>
              </a:buClr>
              <a:buNone/>
            </a:pPr>
            <a:r>
              <a:rPr lang="fr-FR" sz="1600" dirty="0" smtClean="0">
                <a:solidFill>
                  <a:schemeClr val="tx2">
                    <a:lumMod val="60000"/>
                    <a:lumOff val="40000"/>
                  </a:schemeClr>
                </a:solidFill>
                <a:latin typeface="Times New Roman" pitchFamily="18" charset="0"/>
                <a:cs typeface="Times New Roman" pitchFamily="18" charset="0"/>
              </a:rPr>
              <a:t>&lt;DL&gt;</a:t>
            </a:r>
          </a:p>
          <a:p>
            <a:pPr lvl="1">
              <a:buClr>
                <a:srgbClr val="FF0000"/>
              </a:buClr>
              <a:buNone/>
            </a:pPr>
            <a:r>
              <a:rPr lang="fr-FR" sz="1600" dirty="0" smtClean="0">
                <a:solidFill>
                  <a:schemeClr val="tx2">
                    <a:lumMod val="20000"/>
                    <a:lumOff val="80000"/>
                  </a:schemeClr>
                </a:solidFill>
                <a:latin typeface="Times New Roman" pitchFamily="18" charset="0"/>
                <a:cs typeface="Times New Roman" pitchFamily="18" charset="0"/>
              </a:rPr>
              <a:t>&lt;DT&gt;</a:t>
            </a:r>
            <a:r>
              <a:rPr lang="fr-FR" sz="1600" dirty="0" smtClean="0">
                <a:solidFill>
                  <a:srgbClr val="FF0000"/>
                </a:solidFill>
                <a:latin typeface="Times New Roman" pitchFamily="18" charset="0"/>
                <a:cs typeface="Times New Roman" pitchFamily="18" charset="0"/>
              </a:rPr>
              <a:t>&lt;</a:t>
            </a:r>
            <a:r>
              <a:rPr lang="fr-FR" sz="1600" dirty="0" err="1" smtClean="0">
                <a:solidFill>
                  <a:srgbClr val="FF0000"/>
                </a:solidFill>
                <a:latin typeface="Times New Roman" pitchFamily="18" charset="0"/>
                <a:cs typeface="Times New Roman" pitchFamily="18" charset="0"/>
              </a:rPr>
              <a:t>Strong</a:t>
            </a:r>
            <a:r>
              <a:rPr lang="fr-FR" sz="1600" dirty="0" smtClean="0">
                <a:solidFill>
                  <a:srgbClr val="FF0000"/>
                </a:solidFill>
                <a:latin typeface="Times New Roman" pitchFamily="18" charset="0"/>
                <a:cs typeface="Times New Roman" pitchFamily="18" charset="0"/>
              </a:rPr>
              <a:t>&gt;</a:t>
            </a:r>
            <a:r>
              <a:rPr lang="fr-FR" sz="1600" dirty="0" smtClean="0">
                <a:latin typeface="Times New Roman" pitchFamily="18" charset="0"/>
                <a:cs typeface="Times New Roman" pitchFamily="18" charset="0"/>
              </a:rPr>
              <a:t>Mes couleurs préférés</a:t>
            </a:r>
            <a:r>
              <a:rPr lang="fr-FR" sz="1600" dirty="0" smtClean="0">
                <a:solidFill>
                  <a:srgbClr val="FF0000"/>
                </a:solidFill>
                <a:latin typeface="Times New Roman" pitchFamily="18" charset="0"/>
                <a:cs typeface="Times New Roman" pitchFamily="18" charset="0"/>
              </a:rPr>
              <a:t>&lt;/</a:t>
            </a:r>
            <a:r>
              <a:rPr lang="fr-FR" sz="1600" dirty="0" err="1" smtClean="0">
                <a:solidFill>
                  <a:srgbClr val="FF0000"/>
                </a:solidFill>
                <a:latin typeface="Times New Roman" pitchFamily="18" charset="0"/>
                <a:cs typeface="Times New Roman" pitchFamily="18" charset="0"/>
              </a:rPr>
              <a:t>strong</a:t>
            </a:r>
            <a:r>
              <a:rPr lang="fr-FR" sz="1600" dirty="0" smtClean="0">
                <a:solidFill>
                  <a:srgbClr val="FF0000"/>
                </a:solidFill>
                <a:latin typeface="Times New Roman" pitchFamily="18" charset="0"/>
                <a:cs typeface="Times New Roman" pitchFamily="18" charset="0"/>
              </a:rPr>
              <a:t>&gt;</a:t>
            </a:r>
            <a:r>
              <a:rPr lang="fr-FR" sz="1600" dirty="0" smtClean="0">
                <a:solidFill>
                  <a:schemeClr val="tx2">
                    <a:lumMod val="20000"/>
                    <a:lumOff val="80000"/>
                  </a:schemeClr>
                </a:solidFill>
                <a:latin typeface="Times New Roman" pitchFamily="18" charset="0"/>
                <a:cs typeface="Times New Roman" pitchFamily="18" charset="0"/>
              </a:rPr>
              <a:t>&lt;/DT&gt;</a:t>
            </a:r>
          </a:p>
          <a:p>
            <a:pPr lvl="1">
              <a:buClr>
                <a:srgbClr val="FF0000"/>
              </a:buClr>
              <a:buNone/>
            </a:pPr>
            <a:r>
              <a:rPr lang="fr-FR" sz="1600" dirty="0" smtClean="0">
                <a:solidFill>
                  <a:schemeClr val="accent6">
                    <a:lumMod val="60000"/>
                    <a:lumOff val="40000"/>
                  </a:schemeClr>
                </a:solidFill>
                <a:latin typeface="Times New Roman" pitchFamily="18" charset="0"/>
                <a:cs typeface="Times New Roman" pitchFamily="18" charset="0"/>
              </a:rPr>
              <a:t>&lt;DD&gt; </a:t>
            </a:r>
            <a:r>
              <a:rPr lang="fr-FR" sz="1600" dirty="0" smtClean="0">
                <a:solidFill>
                  <a:schemeClr val="bg1"/>
                </a:solidFill>
                <a:latin typeface="Times New Roman" pitchFamily="18" charset="0"/>
                <a:cs typeface="Times New Roman" pitchFamily="18" charset="0"/>
              </a:rPr>
              <a:t>j’aime le rouge le vert et le bleu.</a:t>
            </a:r>
            <a:r>
              <a:rPr lang="fr-FR" sz="1600" dirty="0" smtClean="0">
                <a:solidFill>
                  <a:schemeClr val="accent6">
                    <a:lumMod val="60000"/>
                    <a:lumOff val="40000"/>
                  </a:schemeClr>
                </a:solidFill>
                <a:latin typeface="Times New Roman" pitchFamily="18" charset="0"/>
                <a:cs typeface="Times New Roman" pitchFamily="18" charset="0"/>
              </a:rPr>
              <a:t>&lt;/DD&gt;</a:t>
            </a:r>
          </a:p>
          <a:p>
            <a:pPr lvl="1">
              <a:buClr>
                <a:srgbClr val="FF0000"/>
              </a:buClr>
              <a:buNone/>
            </a:pPr>
            <a:r>
              <a:rPr lang="fr-FR" sz="1600" dirty="0" smtClean="0">
                <a:solidFill>
                  <a:schemeClr val="tx2">
                    <a:lumMod val="60000"/>
                    <a:lumOff val="40000"/>
                  </a:schemeClr>
                </a:solidFill>
                <a:latin typeface="Times New Roman" pitchFamily="18" charset="0"/>
                <a:cs typeface="Times New Roman" pitchFamily="18" charset="0"/>
              </a:rPr>
              <a:t>&lt;/DL&gt;</a:t>
            </a:r>
          </a:p>
        </p:txBody>
      </p:sp>
      <p:sp>
        <p:nvSpPr>
          <p:cNvPr id="6" name="ZoneTexte 5"/>
          <p:cNvSpPr txBox="1"/>
          <p:nvPr/>
        </p:nvSpPr>
        <p:spPr>
          <a:xfrm>
            <a:off x="4000496" y="5384085"/>
            <a:ext cx="4714908" cy="830997"/>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marL="457200" indent="-457200"/>
            <a:r>
              <a:rPr lang="fr-FR" sz="2400" b="1" dirty="0" smtClean="0">
                <a:latin typeface="Times New Roman" pitchFamily="18" charset="0"/>
                <a:cs typeface="Times New Roman" pitchFamily="18" charset="0"/>
              </a:rPr>
              <a:t>Mes couleurs préférés</a:t>
            </a:r>
          </a:p>
          <a:p>
            <a:pPr marL="457200" indent="-457200"/>
            <a:r>
              <a:rPr lang="fr-FR" sz="2400" b="1" dirty="0" smtClean="0">
                <a:latin typeface="Times New Roman" pitchFamily="18" charset="0"/>
                <a:cs typeface="Times New Roman" pitchFamily="18" charset="0"/>
              </a:rPr>
              <a:t>	</a:t>
            </a:r>
            <a:r>
              <a:rPr lang="fr-FR" sz="2400" dirty="0" smtClean="0">
                <a:latin typeface="Times New Roman" pitchFamily="18" charset="0"/>
                <a:cs typeface="Times New Roman" pitchFamily="18" charset="0"/>
              </a:rPr>
              <a:t>J’aime le rouge le vert et le bleu.</a:t>
            </a:r>
            <a:endParaRPr lang="fr-FR"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600200"/>
            <a:ext cx="8401080" cy="4614881"/>
          </a:xfrm>
        </p:spPr>
        <p:txBody>
          <a:bodyPr>
            <a:normAutofit/>
          </a:bodyPr>
          <a:lstStyle/>
          <a:p>
            <a:pPr marL="0" indent="0"/>
            <a:r>
              <a:rPr lang="fr-FR" dirty="0" smtClean="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Mise en forme du contenu avec le HTML </a:t>
            </a:r>
            <a:r>
              <a:rPr lang="fr-FR" cap="all" dirty="0" smtClean="0">
                <a:solidFill>
                  <a:schemeClr val="tx2">
                    <a:lumMod val="75000"/>
                  </a:schemeClr>
                </a:solidFill>
                <a:latin typeface="Times New Roman" pitchFamily="18" charset="0"/>
                <a:cs typeface="Times New Roman" pitchFamily="18" charset="0"/>
              </a:rPr>
              <a:t>:</a:t>
            </a:r>
          </a:p>
          <a:p>
            <a:pPr>
              <a:lnSpc>
                <a:spcPct val="250000"/>
              </a:lnSpc>
              <a:buClr>
                <a:srgbClr val="FF0000"/>
              </a:buClr>
              <a:buFont typeface="Wingdings" pitchFamily="2" charset="2"/>
              <a:buChar char="Ø"/>
            </a:pPr>
            <a:endParaRPr lang="fr-FR" sz="2600" dirty="0" smtClean="0">
              <a:latin typeface="Times New Roman" pitchFamily="18" charset="0"/>
              <a:cs typeface="Times New Roman" pitchFamily="18" charset="0"/>
            </a:endParaRPr>
          </a:p>
          <a:p>
            <a:pPr>
              <a:lnSpc>
                <a:spcPct val="250000"/>
              </a:lnSpc>
              <a:buClr>
                <a:srgbClr val="FF0000"/>
              </a:buClr>
              <a:buFont typeface="Wingdings" pitchFamily="2" charset="2"/>
              <a:buChar char="Ø"/>
            </a:pPr>
            <a:endParaRPr lang="fr-FR" sz="2600" dirty="0" smtClean="0">
              <a:latin typeface="Times New Roman" pitchFamily="18" charset="0"/>
              <a:cs typeface="Times New Roman" pitchFamily="18" charset="0"/>
            </a:endParaRPr>
          </a:p>
          <a:p>
            <a:pPr marL="457200" indent="-457200">
              <a:lnSpc>
                <a:spcPct val="150000"/>
              </a:lnSpc>
              <a:buNone/>
            </a:pPr>
            <a:endParaRPr lang="fr-FR" sz="1800" b="1" dirty="0" smtClean="0">
              <a:solidFill>
                <a:srgbClr val="FF0000"/>
              </a:solidFill>
              <a:latin typeface="Times New Roman" pitchFamily="18" charset="0"/>
              <a:cs typeface="Times New Roman" pitchFamily="18" charset="0"/>
            </a:endParaRPr>
          </a:p>
          <a:p>
            <a:pPr marL="457200" indent="-457200">
              <a:lnSpc>
                <a:spcPct val="150000"/>
              </a:lnSpc>
              <a:buNone/>
            </a:pPr>
            <a:endParaRPr lang="fr-FR" sz="2000" dirty="0" smtClean="0">
              <a:latin typeface="Times New Roman" pitchFamily="18" charset="0"/>
              <a:cs typeface="Times New Roman" pitchFamily="18" charset="0"/>
            </a:endParaRPr>
          </a:p>
        </p:txBody>
      </p:sp>
      <p:sp>
        <p:nvSpPr>
          <p:cNvPr id="2" name="Titre 1"/>
          <p:cNvSpPr>
            <a:spLocks noGrp="1"/>
          </p:cNvSpPr>
          <p:nvPr>
            <p:ph type="title"/>
          </p:nvPr>
        </p:nvSpPr>
        <p:spPr>
          <a:xfrm>
            <a:off x="457200" y="274638"/>
            <a:ext cx="8229600" cy="654032"/>
          </a:xfrm>
        </p:spPr>
        <p:txBody>
          <a:bodyPr>
            <a:noAutofit/>
          </a:bodyPr>
          <a:lstStyle/>
          <a:p>
            <a:pPr algn="l"/>
            <a:r>
              <a:rPr lang="fr-FR" sz="2400" b="1" dirty="0" smtClean="0">
                <a:solidFill>
                  <a:schemeClr val="tx2">
                    <a:lumMod val="50000"/>
                  </a:schemeClr>
                </a:solidFill>
                <a:latin typeface="Times New Roman" pitchFamily="18" charset="0"/>
                <a:ea typeface="Batang" pitchFamily="18" charset="-127"/>
                <a:cs typeface="Times New Roman" pitchFamily="18" charset="0"/>
              </a:rPr>
              <a:t>TECHNOLOGIE WEB : </a:t>
            </a:r>
            <a:r>
              <a:rPr lang="fr-FR" sz="2400" b="1" dirty="0" smtClean="0">
                <a:solidFill>
                  <a:srgbClr val="FF0000"/>
                </a:solidFill>
                <a:latin typeface="Times New Roman" pitchFamily="18" charset="0"/>
                <a:ea typeface="Batang" pitchFamily="18" charset="-127"/>
                <a:cs typeface="Times New Roman" pitchFamily="18" charset="0"/>
              </a:rPr>
              <a:t>HTML5</a:t>
            </a:r>
            <a:r>
              <a:rPr lang="fr-FR" sz="2400" b="1" dirty="0" smtClean="0">
                <a:solidFill>
                  <a:schemeClr val="tx2">
                    <a:lumMod val="50000"/>
                  </a:schemeClr>
                </a:solidFill>
                <a:latin typeface="Times New Roman" pitchFamily="18" charset="0"/>
                <a:ea typeface="Batang" pitchFamily="18" charset="-127"/>
                <a:cs typeface="Times New Roman" pitchFamily="18" charset="0"/>
              </a:rPr>
              <a:t>, </a:t>
            </a:r>
            <a:r>
              <a:rPr lang="fr-FR" sz="1400" b="1" dirty="0" smtClean="0">
                <a:solidFill>
                  <a:schemeClr val="tx2">
                    <a:lumMod val="50000"/>
                  </a:schemeClr>
                </a:solidFill>
                <a:latin typeface="Times New Roman" pitchFamily="18" charset="0"/>
                <a:ea typeface="Batang" pitchFamily="18" charset="-127"/>
                <a:cs typeface="Times New Roman" pitchFamily="18" charset="0"/>
              </a:rPr>
              <a:t>CSS3, JAVASCRIPTE</a:t>
            </a:r>
            <a:endParaRPr lang="fr-FR" sz="2400" dirty="0">
              <a:latin typeface="Times New Roman" pitchFamily="18" charset="0"/>
              <a:cs typeface="Times New Roman" pitchFamily="18" charset="0"/>
            </a:endParaRPr>
          </a:p>
        </p:txBody>
      </p:sp>
      <p:sp>
        <p:nvSpPr>
          <p:cNvPr id="4" name="Titre 1"/>
          <p:cNvSpPr txBox="1">
            <a:spLocks/>
          </p:cNvSpPr>
          <p:nvPr/>
        </p:nvSpPr>
        <p:spPr>
          <a:xfrm>
            <a:off x="500034" y="857232"/>
            <a:ext cx="4429156" cy="142876"/>
          </a:xfrm>
          <a:prstGeom prst="rect">
            <a:avLst/>
          </a:prstGeom>
        </p:spPr>
        <p:style>
          <a:lnRef idx="1">
            <a:schemeClr val="accent2"/>
          </a:lnRef>
          <a:fillRef idx="3">
            <a:schemeClr val="accent2"/>
          </a:fillRef>
          <a:effectRef idx="2">
            <a:schemeClr val="accent2"/>
          </a:effectRef>
          <a:fontRef idx="minor">
            <a:schemeClr val="lt1"/>
          </a:fontRef>
        </p:style>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1400" b="1" i="0" u="none" strike="noStrike" kern="1200" cap="none" spc="0" normalizeH="0" baseline="0" noProof="0" dirty="0" smtClean="0">
                <a:ln>
                  <a:noFill/>
                </a:ln>
                <a:solidFill>
                  <a:schemeClr val="lt1"/>
                </a:solidFill>
                <a:effectLst>
                  <a:outerShdw blurRad="38100" dist="38100" dir="2700000" algn="tl">
                    <a:srgbClr val="000000">
                      <a:alpha val="43137"/>
                    </a:srgbClr>
                  </a:outerShdw>
                </a:effectLst>
                <a:uLnTx/>
                <a:uFillTx/>
                <a:latin typeface="Times New Roman" pitchFamily="18" charset="0"/>
                <a:cs typeface="Times New Roman" pitchFamily="18" charset="0"/>
              </a:rPr>
              <a:t>Rappel de cours</a:t>
            </a:r>
            <a:endParaRPr kumimoji="0" lang="fr-FR" sz="1400" b="1" i="0" u="none" strike="noStrike" kern="1200" cap="none" spc="0" normalizeH="0" baseline="0" noProof="0" dirty="0">
              <a:ln>
                <a:noFill/>
              </a:ln>
              <a:solidFill>
                <a:schemeClr val="lt1"/>
              </a:solidFill>
              <a:effectLst>
                <a:outerShdw blurRad="38100" dist="38100" dir="2700000" algn="tl">
                  <a:srgbClr val="000000">
                    <a:alpha val="43137"/>
                  </a:srgbClr>
                </a:outerShdw>
              </a:effectLst>
              <a:uLnTx/>
              <a:uFillTx/>
              <a:latin typeface="Times New Roman" pitchFamily="18" charset="0"/>
              <a:cs typeface="Times New Roman" pitchFamily="18" charset="0"/>
            </a:endParaRPr>
          </a:p>
        </p:txBody>
      </p:sp>
      <p:sp>
        <p:nvSpPr>
          <p:cNvPr id="5" name="ZoneTexte 4"/>
          <p:cNvSpPr txBox="1"/>
          <p:nvPr/>
        </p:nvSpPr>
        <p:spPr>
          <a:xfrm>
            <a:off x="857256" y="3063619"/>
            <a:ext cx="6072198" cy="2308324"/>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it-IT" dirty="0" smtClean="0">
                <a:solidFill>
                  <a:schemeClr val="tx2">
                    <a:lumMod val="60000"/>
                    <a:lumOff val="40000"/>
                  </a:schemeClr>
                </a:solidFill>
                <a:latin typeface="Times New Roman" pitchFamily="18" charset="0"/>
                <a:cs typeface="Times New Roman" pitchFamily="18" charset="0"/>
              </a:rPr>
              <a:t>&lt;DL&gt;</a:t>
            </a:r>
          </a:p>
          <a:p>
            <a:r>
              <a:rPr lang="fr-FR" dirty="0" smtClean="0">
                <a:solidFill>
                  <a:schemeClr val="tx2">
                    <a:lumMod val="60000"/>
                    <a:lumOff val="40000"/>
                  </a:schemeClr>
                </a:solidFill>
                <a:latin typeface="Times New Roman" pitchFamily="18" charset="0"/>
                <a:cs typeface="Times New Roman" pitchFamily="18" charset="0"/>
              </a:rPr>
              <a:t>&lt;DT&gt;&lt;</a:t>
            </a:r>
            <a:r>
              <a:rPr lang="fr-FR" dirty="0" smtClean="0">
                <a:latin typeface="Times New Roman" pitchFamily="18" charset="0"/>
                <a:cs typeface="Times New Roman" pitchFamily="18" charset="0"/>
              </a:rPr>
              <a:t>STRONG&gt;Mes couleurs préférées &lt;/STRONG&gt;</a:t>
            </a:r>
            <a:endParaRPr lang="it-IT" dirty="0" smtClean="0">
              <a:solidFill>
                <a:srgbClr val="FF0000"/>
              </a:solidFill>
              <a:latin typeface="Times New Roman" pitchFamily="18" charset="0"/>
              <a:cs typeface="Times New Roman" pitchFamily="18" charset="0"/>
            </a:endParaRPr>
          </a:p>
          <a:p>
            <a:r>
              <a:rPr lang="it-IT" dirty="0" smtClean="0">
                <a:solidFill>
                  <a:srgbClr val="FF0000"/>
                </a:solidFill>
                <a:latin typeface="Times New Roman" pitchFamily="18" charset="0"/>
                <a:cs typeface="Times New Roman" pitchFamily="18" charset="0"/>
              </a:rPr>
              <a:t>&lt;ul type =“square”&gt;</a:t>
            </a:r>
          </a:p>
          <a:p>
            <a:r>
              <a:rPr lang="it-IT" dirty="0" smtClean="0">
                <a:latin typeface="Times New Roman" pitchFamily="18" charset="0"/>
                <a:cs typeface="Times New Roman" pitchFamily="18" charset="0"/>
              </a:rPr>
              <a:t>    </a:t>
            </a:r>
            <a:r>
              <a:rPr lang="it-IT" dirty="0" smtClean="0">
                <a:solidFill>
                  <a:srgbClr val="FF0000"/>
                </a:solidFill>
                <a:latin typeface="Times New Roman" pitchFamily="18" charset="0"/>
                <a:cs typeface="Times New Roman" pitchFamily="18" charset="0"/>
              </a:rPr>
              <a:t>&lt;li&gt; </a:t>
            </a:r>
            <a:r>
              <a:rPr lang="it-IT" dirty="0" smtClean="0">
                <a:latin typeface="Times New Roman" pitchFamily="18" charset="0"/>
                <a:cs typeface="Times New Roman" pitchFamily="18" charset="0"/>
              </a:rPr>
              <a:t>rouge&lt;/li&gt;</a:t>
            </a:r>
          </a:p>
          <a:p>
            <a:r>
              <a:rPr lang="it-IT" dirty="0" smtClean="0">
                <a:latin typeface="Times New Roman" pitchFamily="18" charset="0"/>
                <a:cs typeface="Times New Roman" pitchFamily="18" charset="0"/>
              </a:rPr>
              <a:t>    </a:t>
            </a:r>
            <a:r>
              <a:rPr lang="it-IT" dirty="0" smtClean="0">
                <a:solidFill>
                  <a:srgbClr val="FF0000"/>
                </a:solidFill>
                <a:latin typeface="Times New Roman" pitchFamily="18" charset="0"/>
                <a:cs typeface="Times New Roman" pitchFamily="18" charset="0"/>
              </a:rPr>
              <a:t>&lt;li&gt; </a:t>
            </a:r>
            <a:r>
              <a:rPr lang="it-IT" dirty="0" smtClean="0">
                <a:latin typeface="Times New Roman" pitchFamily="18" charset="0"/>
                <a:cs typeface="Times New Roman" pitchFamily="18" charset="0"/>
              </a:rPr>
              <a:t>vert &lt;/li&gt;</a:t>
            </a:r>
          </a:p>
          <a:p>
            <a:r>
              <a:rPr lang="it-IT" dirty="0" smtClean="0">
                <a:latin typeface="Times New Roman" pitchFamily="18" charset="0"/>
                <a:cs typeface="Times New Roman" pitchFamily="18" charset="0"/>
              </a:rPr>
              <a:t>    </a:t>
            </a:r>
            <a:r>
              <a:rPr lang="it-IT" dirty="0" smtClean="0">
                <a:solidFill>
                  <a:srgbClr val="FF0000"/>
                </a:solidFill>
                <a:latin typeface="Times New Roman" pitchFamily="18" charset="0"/>
                <a:cs typeface="Times New Roman" pitchFamily="18" charset="0"/>
              </a:rPr>
              <a:t>&lt;li&gt; </a:t>
            </a:r>
            <a:r>
              <a:rPr lang="it-IT" dirty="0" smtClean="0">
                <a:latin typeface="Times New Roman" pitchFamily="18" charset="0"/>
                <a:cs typeface="Times New Roman" pitchFamily="18" charset="0"/>
              </a:rPr>
              <a:t>Bleu&lt;/li&gt;</a:t>
            </a:r>
          </a:p>
          <a:p>
            <a:r>
              <a:rPr lang="it-IT" dirty="0" smtClean="0">
                <a:solidFill>
                  <a:srgbClr val="FF0000"/>
                </a:solidFill>
                <a:latin typeface="Times New Roman" pitchFamily="18" charset="0"/>
                <a:cs typeface="Times New Roman" pitchFamily="18" charset="0"/>
              </a:rPr>
              <a:t> &lt;/ul&gt;</a:t>
            </a:r>
          </a:p>
          <a:p>
            <a:r>
              <a:rPr lang="it-IT" dirty="0" smtClean="0">
                <a:solidFill>
                  <a:schemeClr val="tx2">
                    <a:lumMod val="60000"/>
                    <a:lumOff val="40000"/>
                  </a:schemeClr>
                </a:solidFill>
                <a:latin typeface="Times New Roman" pitchFamily="18" charset="0"/>
                <a:cs typeface="Times New Roman" pitchFamily="18" charset="0"/>
              </a:rPr>
              <a:t>&lt;/DL&gt;</a:t>
            </a:r>
          </a:p>
        </p:txBody>
      </p:sp>
      <p:sp>
        <p:nvSpPr>
          <p:cNvPr id="6" name="Rectangle 5"/>
          <p:cNvSpPr/>
          <p:nvPr/>
        </p:nvSpPr>
        <p:spPr>
          <a:xfrm>
            <a:off x="3500430" y="4357694"/>
            <a:ext cx="4572000" cy="1200329"/>
          </a:xfrm>
          <a:prstGeom prst="rect">
            <a:avLst/>
          </a:prstGeom>
        </p:spPr>
        <p:style>
          <a:lnRef idx="1">
            <a:schemeClr val="accent1"/>
          </a:lnRef>
          <a:fillRef idx="3">
            <a:schemeClr val="accent1"/>
          </a:fillRef>
          <a:effectRef idx="2">
            <a:schemeClr val="accent1"/>
          </a:effectRef>
          <a:fontRef idx="minor">
            <a:schemeClr val="lt1"/>
          </a:fontRef>
        </p:style>
        <p:txBody>
          <a:bodyPr wrap="square">
            <a:spAutoFit/>
          </a:bodyPr>
          <a:lstStyle/>
          <a:p>
            <a:r>
              <a:rPr lang="fr-FR" b="1" dirty="0" smtClean="0"/>
              <a:t>Mes couleurs préférées</a:t>
            </a:r>
          </a:p>
          <a:p>
            <a:pPr lvl="1">
              <a:buFont typeface="Wingdings" pitchFamily="2" charset="2"/>
              <a:buChar char="§"/>
            </a:pPr>
            <a:r>
              <a:rPr lang="fr-FR" dirty="0" smtClean="0"/>
              <a:t>rouge</a:t>
            </a:r>
          </a:p>
          <a:p>
            <a:pPr lvl="1">
              <a:buFont typeface="Wingdings" pitchFamily="2" charset="2"/>
              <a:buChar char="§"/>
            </a:pPr>
            <a:r>
              <a:rPr lang="fr-FR" dirty="0" smtClean="0"/>
              <a:t>vert</a:t>
            </a:r>
          </a:p>
          <a:p>
            <a:pPr lvl="1">
              <a:buFont typeface="Wingdings" pitchFamily="2" charset="2"/>
              <a:buChar char="§"/>
            </a:pPr>
            <a:r>
              <a:rPr lang="fr-FR" dirty="0" smtClean="0"/>
              <a:t>Bleu</a:t>
            </a:r>
            <a:endParaRPr lang="fr-FR"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654032"/>
          </a:xfrm>
        </p:spPr>
        <p:txBody>
          <a:bodyPr>
            <a:noAutofit/>
          </a:bodyPr>
          <a:lstStyle/>
          <a:p>
            <a:pPr algn="l"/>
            <a:r>
              <a:rPr lang="fr-FR" sz="2400" b="1" dirty="0" smtClean="0">
                <a:solidFill>
                  <a:schemeClr val="tx2">
                    <a:lumMod val="50000"/>
                  </a:schemeClr>
                </a:solidFill>
                <a:latin typeface="Times New Roman" pitchFamily="18" charset="0"/>
                <a:ea typeface="Batang" pitchFamily="18" charset="-127"/>
                <a:cs typeface="Times New Roman" pitchFamily="18" charset="0"/>
              </a:rPr>
              <a:t>TECHNOLOGIE WEB : </a:t>
            </a:r>
            <a:r>
              <a:rPr lang="fr-FR" sz="2400" b="1" dirty="0" smtClean="0">
                <a:solidFill>
                  <a:srgbClr val="FF0000"/>
                </a:solidFill>
                <a:latin typeface="Times New Roman" pitchFamily="18" charset="0"/>
                <a:ea typeface="Batang" pitchFamily="18" charset="-127"/>
                <a:cs typeface="Times New Roman" pitchFamily="18" charset="0"/>
              </a:rPr>
              <a:t>HTML5</a:t>
            </a:r>
            <a:r>
              <a:rPr lang="fr-FR" sz="2400" b="1" dirty="0" smtClean="0">
                <a:solidFill>
                  <a:schemeClr val="tx2">
                    <a:lumMod val="50000"/>
                  </a:schemeClr>
                </a:solidFill>
                <a:latin typeface="Times New Roman" pitchFamily="18" charset="0"/>
                <a:ea typeface="Batang" pitchFamily="18" charset="-127"/>
                <a:cs typeface="Times New Roman" pitchFamily="18" charset="0"/>
              </a:rPr>
              <a:t>, </a:t>
            </a:r>
            <a:r>
              <a:rPr lang="fr-FR" sz="1400" b="1" dirty="0" smtClean="0">
                <a:solidFill>
                  <a:schemeClr val="tx2">
                    <a:lumMod val="50000"/>
                  </a:schemeClr>
                </a:solidFill>
                <a:latin typeface="Times New Roman" pitchFamily="18" charset="0"/>
                <a:ea typeface="Batang" pitchFamily="18" charset="-127"/>
                <a:cs typeface="Times New Roman" pitchFamily="18" charset="0"/>
              </a:rPr>
              <a:t>CSS3, JAVASCRIPTE</a:t>
            </a:r>
            <a:endParaRPr lang="fr-FR" sz="2400" dirty="0">
              <a:latin typeface="Times New Roman" pitchFamily="18" charset="0"/>
              <a:cs typeface="Times New Roman" pitchFamily="18" charset="0"/>
            </a:endParaRPr>
          </a:p>
        </p:txBody>
      </p:sp>
      <p:sp>
        <p:nvSpPr>
          <p:cNvPr id="4" name="Titre 1"/>
          <p:cNvSpPr txBox="1">
            <a:spLocks/>
          </p:cNvSpPr>
          <p:nvPr/>
        </p:nvSpPr>
        <p:spPr>
          <a:xfrm>
            <a:off x="500034" y="857232"/>
            <a:ext cx="4429156" cy="142876"/>
          </a:xfrm>
          <a:prstGeom prst="rect">
            <a:avLst/>
          </a:prstGeom>
        </p:spPr>
        <p:style>
          <a:lnRef idx="1">
            <a:schemeClr val="accent2"/>
          </a:lnRef>
          <a:fillRef idx="3">
            <a:schemeClr val="accent2"/>
          </a:fillRef>
          <a:effectRef idx="2">
            <a:schemeClr val="accent2"/>
          </a:effectRef>
          <a:fontRef idx="minor">
            <a:schemeClr val="lt1"/>
          </a:fontRef>
        </p:style>
        <p:txBody>
          <a:bodyPr vert="horz" lIns="91440" tIns="45720" rIns="91440" bIns="45720" rtlCol="0" anchor="ctr">
            <a:noAutofit/>
          </a:bodyPr>
          <a:lstStyle/>
          <a:p>
            <a:pPr lvl="0">
              <a:spcBef>
                <a:spcPct val="0"/>
              </a:spcBef>
              <a:defRPr/>
            </a:pPr>
            <a:r>
              <a:rPr kumimoji="0" lang="fr-FR" sz="1400" b="1" i="0" u="none" strike="noStrike" kern="1200" cap="none" spc="0" normalizeH="0" baseline="0" noProof="0" dirty="0" smtClean="0">
                <a:ln>
                  <a:noFill/>
                </a:ln>
                <a:solidFill>
                  <a:schemeClr val="lt1"/>
                </a:solidFill>
                <a:effectLst>
                  <a:outerShdw blurRad="38100" dist="38100" dir="2700000" algn="tl">
                    <a:srgbClr val="000000">
                      <a:alpha val="43137"/>
                    </a:srgbClr>
                  </a:outerShdw>
                </a:effectLst>
                <a:uLnTx/>
                <a:uFillTx/>
                <a:latin typeface="Times New Roman" pitchFamily="18" charset="0"/>
                <a:cs typeface="Times New Roman" pitchFamily="18" charset="0"/>
              </a:rPr>
              <a:t>TP2 :</a:t>
            </a:r>
            <a:endParaRPr kumimoji="0" lang="fr-FR" sz="1400" b="1" i="0" u="none" strike="noStrike" kern="1200" cap="none" spc="0" normalizeH="0" baseline="0" noProof="0" dirty="0">
              <a:ln>
                <a:noFill/>
              </a:ln>
              <a:solidFill>
                <a:schemeClr val="lt1"/>
              </a:solidFill>
              <a:effectLst>
                <a:outerShdw blurRad="38100" dist="38100" dir="2700000" algn="tl">
                  <a:srgbClr val="000000">
                    <a:alpha val="43137"/>
                  </a:srgbClr>
                </a:outerShdw>
              </a:effectLst>
              <a:uLnTx/>
              <a:uFillTx/>
              <a:latin typeface="Times New Roman" pitchFamily="18" charset="0"/>
              <a:cs typeface="Times New Roman" pitchFamily="18" charset="0"/>
            </a:endParaRPr>
          </a:p>
        </p:txBody>
      </p:sp>
      <p:pic>
        <p:nvPicPr>
          <p:cNvPr id="18434" name="Picture 2"/>
          <p:cNvPicPr>
            <a:picLocks noGrp="1" noChangeAspect="1" noChangeArrowheads="1"/>
          </p:cNvPicPr>
          <p:nvPr>
            <p:ph idx="1"/>
          </p:nvPr>
        </p:nvPicPr>
        <p:blipFill>
          <a:blip r:embed="rId3" cstate="print"/>
          <a:srcRect/>
          <a:stretch>
            <a:fillRect/>
          </a:stretch>
        </p:blipFill>
        <p:spPr bwMode="auto">
          <a:xfrm>
            <a:off x="8429652" y="214290"/>
            <a:ext cx="571497" cy="571497"/>
          </a:xfrm>
          <a:prstGeom prst="rect">
            <a:avLst/>
          </a:prstGeom>
          <a:noFill/>
          <a:ln w="9525">
            <a:noFill/>
            <a:miter lim="800000"/>
            <a:headEnd/>
            <a:tailEnd/>
          </a:ln>
          <a:effectLst/>
        </p:spPr>
      </p:pic>
      <p:sp>
        <p:nvSpPr>
          <p:cNvPr id="7" name="Espace réservé du contenu 2"/>
          <p:cNvSpPr txBox="1">
            <a:spLocks/>
          </p:cNvSpPr>
          <p:nvPr/>
        </p:nvSpPr>
        <p:spPr>
          <a:xfrm>
            <a:off x="457200" y="1600200"/>
            <a:ext cx="8229600" cy="4525963"/>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1800" b="0" i="0" u="none" strike="noStrike" kern="1200" cap="all" spc="0" normalizeH="0" baseline="0" noProof="0" dirty="0" smtClean="0">
              <a:ln>
                <a:noFill/>
              </a:ln>
              <a:solidFill>
                <a:schemeClr val="tx1"/>
              </a:solidFill>
              <a:effectLst/>
              <a:uLnTx/>
              <a:uFillTx/>
              <a:latin typeface="+mn-lt"/>
              <a:ea typeface="+mn-ea"/>
              <a:cs typeface="+mn-cs"/>
            </a:endParaRPr>
          </a:p>
        </p:txBody>
      </p:sp>
      <p:sp>
        <p:nvSpPr>
          <p:cNvPr id="8" name="Rectangle 7"/>
          <p:cNvSpPr/>
          <p:nvPr/>
        </p:nvSpPr>
        <p:spPr>
          <a:xfrm>
            <a:off x="500034" y="1571612"/>
            <a:ext cx="8286808" cy="923330"/>
          </a:xfrm>
          <a:prstGeom prst="rect">
            <a:avLst/>
          </a:prstGeom>
        </p:spPr>
        <p:txBody>
          <a:bodyPr wrap="square">
            <a:spAutoFit/>
          </a:bodyPr>
          <a:lstStyle/>
          <a:p>
            <a:pPr algn="ctr" fontAlgn="t">
              <a:lnSpc>
                <a:spcPct val="150000"/>
              </a:lnSpc>
            </a:pPr>
            <a:r>
              <a:rPr lang="fr-FR" sz="3600" dirty="0" smtClean="0">
                <a:latin typeface="Times New Roman" pitchFamily="18" charset="0"/>
                <a:cs typeface="Times New Roman" pitchFamily="18" charset="0"/>
                <a:hlinkClick r:id="rId4" action="ppaction://hlinkfile"/>
              </a:rPr>
              <a:t>TP2 </a:t>
            </a:r>
            <a:r>
              <a:rPr lang="fr-FR" sz="3600" dirty="0" smtClean="0">
                <a:latin typeface="Times New Roman" pitchFamily="18" charset="0"/>
                <a:cs typeface="Times New Roman" pitchFamily="18" charset="0"/>
                <a:hlinkClick r:id="rId4" action="ppaction://hlinkfile"/>
              </a:rPr>
              <a:t>VOIR </a:t>
            </a:r>
            <a:r>
              <a:rPr lang="fr-FR" sz="3600" cap="all" dirty="0" smtClean="0">
                <a:latin typeface="Times New Roman" pitchFamily="18" charset="0"/>
                <a:cs typeface="Times New Roman" pitchFamily="18" charset="0"/>
                <a:hlinkClick r:id="rId4" action="ppaction://hlinkfile"/>
              </a:rPr>
              <a:t>énoncées</a:t>
            </a:r>
            <a:r>
              <a:rPr lang="fr-FR" sz="3600" dirty="0" smtClean="0">
                <a:latin typeface="Times New Roman" pitchFamily="18" charset="0"/>
                <a:cs typeface="Times New Roman" pitchFamily="18" charset="0"/>
                <a:hlinkClick r:id="rId4" action="ppaction://hlinkfile"/>
              </a:rPr>
              <a:t> </a:t>
            </a:r>
            <a:endParaRPr lang="fr-FR" sz="3600" dirty="0" smtClean="0">
              <a:latin typeface="Times New Roman" pitchFamily="18" charset="0"/>
              <a:cs typeface="Times New Roman" pitchFamily="18" charset="0"/>
            </a:endParaRPr>
          </a:p>
        </p:txBody>
      </p:sp>
      <p:sp>
        <p:nvSpPr>
          <p:cNvPr id="14" name="Rectangle 13"/>
          <p:cNvSpPr/>
          <p:nvPr/>
        </p:nvSpPr>
        <p:spPr>
          <a:xfrm>
            <a:off x="1428728" y="6027003"/>
            <a:ext cx="7715272" cy="461665"/>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lstStyle/>
          <a:p>
            <a:pPr algn="ctr"/>
            <a:endParaRPr lang="fr-FR" sz="24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654032"/>
          </a:xfrm>
        </p:spPr>
        <p:txBody>
          <a:bodyPr>
            <a:noAutofit/>
          </a:bodyPr>
          <a:lstStyle/>
          <a:p>
            <a:pPr algn="l"/>
            <a:r>
              <a:rPr lang="fr-FR" sz="2400" b="1" dirty="0" smtClean="0">
                <a:solidFill>
                  <a:schemeClr val="tx2">
                    <a:lumMod val="50000"/>
                  </a:schemeClr>
                </a:solidFill>
                <a:latin typeface="Times New Roman" pitchFamily="18" charset="0"/>
                <a:ea typeface="Batang" pitchFamily="18" charset="-127"/>
                <a:cs typeface="Times New Roman" pitchFamily="18" charset="0"/>
              </a:rPr>
              <a:t>TECHNOLOGIE WEB : </a:t>
            </a:r>
            <a:r>
              <a:rPr lang="fr-FR" sz="2400" b="1" dirty="0" smtClean="0">
                <a:solidFill>
                  <a:srgbClr val="FF0000"/>
                </a:solidFill>
                <a:latin typeface="Times New Roman" pitchFamily="18" charset="0"/>
                <a:ea typeface="Batang" pitchFamily="18" charset="-127"/>
                <a:cs typeface="Times New Roman" pitchFamily="18" charset="0"/>
              </a:rPr>
              <a:t>HTML5</a:t>
            </a:r>
            <a:r>
              <a:rPr lang="fr-FR" sz="2400" b="1" dirty="0" smtClean="0">
                <a:solidFill>
                  <a:schemeClr val="tx2">
                    <a:lumMod val="50000"/>
                  </a:schemeClr>
                </a:solidFill>
                <a:latin typeface="Times New Roman" pitchFamily="18" charset="0"/>
                <a:ea typeface="Batang" pitchFamily="18" charset="-127"/>
                <a:cs typeface="Times New Roman" pitchFamily="18" charset="0"/>
              </a:rPr>
              <a:t>, </a:t>
            </a:r>
            <a:r>
              <a:rPr lang="fr-FR" sz="1400" b="1" dirty="0" smtClean="0">
                <a:solidFill>
                  <a:schemeClr val="tx2">
                    <a:lumMod val="50000"/>
                  </a:schemeClr>
                </a:solidFill>
                <a:latin typeface="Times New Roman" pitchFamily="18" charset="0"/>
                <a:ea typeface="Batang" pitchFamily="18" charset="-127"/>
                <a:cs typeface="Times New Roman" pitchFamily="18" charset="0"/>
              </a:rPr>
              <a:t>CSS3, JAVASCRIPTE</a:t>
            </a:r>
            <a:endParaRPr lang="fr-FR" sz="2400" dirty="0">
              <a:latin typeface="Times New Roman" pitchFamily="18" charset="0"/>
              <a:cs typeface="Times New Roman" pitchFamily="18" charset="0"/>
            </a:endParaRPr>
          </a:p>
        </p:txBody>
      </p:sp>
      <p:sp>
        <p:nvSpPr>
          <p:cNvPr id="4" name="Titre 1"/>
          <p:cNvSpPr txBox="1">
            <a:spLocks/>
          </p:cNvSpPr>
          <p:nvPr/>
        </p:nvSpPr>
        <p:spPr>
          <a:xfrm>
            <a:off x="500034" y="857232"/>
            <a:ext cx="4429156" cy="142876"/>
          </a:xfrm>
          <a:prstGeom prst="rect">
            <a:avLst/>
          </a:prstGeom>
        </p:spPr>
        <p:style>
          <a:lnRef idx="1">
            <a:schemeClr val="accent2"/>
          </a:lnRef>
          <a:fillRef idx="3">
            <a:schemeClr val="accent2"/>
          </a:fillRef>
          <a:effectRef idx="2">
            <a:schemeClr val="accent2"/>
          </a:effectRef>
          <a:fontRef idx="minor">
            <a:schemeClr val="lt1"/>
          </a:fontRef>
        </p:style>
        <p:txBody>
          <a:bodyPr vert="horz" lIns="91440" tIns="45720" rIns="91440" bIns="45720" rtlCol="0" anchor="ctr">
            <a:noAutofit/>
          </a:bodyPr>
          <a:lstStyle/>
          <a:p>
            <a:pPr lvl="0">
              <a:spcBef>
                <a:spcPct val="0"/>
              </a:spcBef>
              <a:defRPr/>
            </a:pPr>
            <a:r>
              <a:rPr kumimoji="0" lang="fr-FR" sz="1400" b="1" i="0" u="none" strike="noStrike" kern="1200" cap="none" spc="0" normalizeH="0" baseline="0" noProof="0" dirty="0" smtClean="0">
                <a:ln>
                  <a:noFill/>
                </a:ln>
                <a:solidFill>
                  <a:schemeClr val="lt1"/>
                </a:solidFill>
                <a:effectLst>
                  <a:outerShdw blurRad="38100" dist="38100" dir="2700000" algn="tl">
                    <a:srgbClr val="000000">
                      <a:alpha val="43137"/>
                    </a:srgbClr>
                  </a:outerShdw>
                </a:effectLst>
                <a:uLnTx/>
                <a:uFillTx/>
                <a:latin typeface="Times New Roman" pitchFamily="18" charset="0"/>
                <a:cs typeface="Times New Roman" pitchFamily="18" charset="0"/>
              </a:rPr>
              <a:t>TP1 :</a:t>
            </a:r>
            <a:endParaRPr kumimoji="0" lang="fr-FR" sz="1400" b="1" i="0" u="none" strike="noStrike" kern="1200" cap="none" spc="0" normalizeH="0" baseline="0" noProof="0" dirty="0">
              <a:ln>
                <a:noFill/>
              </a:ln>
              <a:solidFill>
                <a:schemeClr val="lt1"/>
              </a:solidFill>
              <a:effectLst>
                <a:outerShdw blurRad="38100" dist="38100" dir="2700000" algn="tl">
                  <a:srgbClr val="000000">
                    <a:alpha val="43137"/>
                  </a:srgbClr>
                </a:outerShdw>
              </a:effectLst>
              <a:uLnTx/>
              <a:uFillTx/>
              <a:latin typeface="Times New Roman" pitchFamily="18" charset="0"/>
              <a:cs typeface="Times New Roman" pitchFamily="18" charset="0"/>
            </a:endParaRPr>
          </a:p>
        </p:txBody>
      </p:sp>
      <p:pic>
        <p:nvPicPr>
          <p:cNvPr id="18434" name="Picture 2"/>
          <p:cNvPicPr>
            <a:picLocks noGrp="1" noChangeAspect="1" noChangeArrowheads="1"/>
          </p:cNvPicPr>
          <p:nvPr>
            <p:ph idx="1"/>
          </p:nvPr>
        </p:nvPicPr>
        <p:blipFill>
          <a:blip r:embed="rId3" cstate="print"/>
          <a:srcRect/>
          <a:stretch>
            <a:fillRect/>
          </a:stretch>
        </p:blipFill>
        <p:spPr bwMode="auto">
          <a:xfrm>
            <a:off x="8429652" y="214290"/>
            <a:ext cx="571497" cy="571497"/>
          </a:xfrm>
          <a:prstGeom prst="rect">
            <a:avLst/>
          </a:prstGeom>
          <a:noFill/>
          <a:ln w="9525">
            <a:noFill/>
            <a:miter lim="800000"/>
            <a:headEnd/>
            <a:tailEnd/>
          </a:ln>
          <a:effectLst/>
        </p:spPr>
      </p:pic>
      <p:sp>
        <p:nvSpPr>
          <p:cNvPr id="7" name="Espace réservé du contenu 2"/>
          <p:cNvSpPr txBox="1">
            <a:spLocks/>
          </p:cNvSpPr>
          <p:nvPr/>
        </p:nvSpPr>
        <p:spPr>
          <a:xfrm>
            <a:off x="457200" y="1600200"/>
            <a:ext cx="8229600" cy="4525963"/>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1800" b="0" i="0" u="none" strike="noStrike" kern="1200" cap="all" spc="0" normalizeH="0" baseline="0" noProof="0" dirty="0" smtClean="0">
              <a:ln>
                <a:noFill/>
              </a:ln>
              <a:solidFill>
                <a:schemeClr val="tx1"/>
              </a:solidFill>
              <a:effectLst/>
              <a:uLnTx/>
              <a:uFillTx/>
              <a:latin typeface="+mn-lt"/>
              <a:ea typeface="+mn-ea"/>
              <a:cs typeface="+mn-cs"/>
            </a:endParaRPr>
          </a:p>
        </p:txBody>
      </p:sp>
      <p:sp>
        <p:nvSpPr>
          <p:cNvPr id="8" name="Rectangle 7"/>
          <p:cNvSpPr/>
          <p:nvPr/>
        </p:nvSpPr>
        <p:spPr>
          <a:xfrm>
            <a:off x="500034" y="1571612"/>
            <a:ext cx="8286808" cy="4062651"/>
          </a:xfrm>
          <a:prstGeom prst="rect">
            <a:avLst/>
          </a:prstGeom>
        </p:spPr>
        <p:txBody>
          <a:bodyPr wrap="square">
            <a:spAutoFit/>
          </a:bodyPr>
          <a:lstStyle/>
          <a:p>
            <a:r>
              <a:rPr lang="fr-FR" sz="2800" u="sng" cap="all" dirty="0" smtClean="0">
                <a:solidFill>
                  <a:schemeClr val="tx2">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&lt;</a:t>
            </a:r>
            <a:r>
              <a:rPr lang="fr-FR" sz="2800" u="sng" cap="all" dirty="0" err="1" smtClean="0">
                <a:solidFill>
                  <a:schemeClr val="tx2">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link</a:t>
            </a:r>
            <a:r>
              <a:rPr lang="fr-FR" sz="2800" u="sng" cap="all" dirty="0" smtClean="0">
                <a:solidFill>
                  <a:schemeClr val="tx2">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&gt; </a:t>
            </a:r>
          </a:p>
          <a:p>
            <a:r>
              <a:rPr lang="fr-FR" sz="2000" dirty="0" smtClean="0">
                <a:latin typeface="Times New Roman" pitchFamily="18" charset="0"/>
                <a:cs typeface="Times New Roman" pitchFamily="18" charset="0"/>
              </a:rPr>
              <a:t>Définit la relation entre le document courant et une ressource externe :</a:t>
            </a:r>
          </a:p>
          <a:p>
            <a:pPr algn="ctr" fontAlgn="t">
              <a:lnSpc>
                <a:spcPct val="150000"/>
              </a:lnSpc>
            </a:pPr>
            <a:endParaRPr lang="fr-FR" sz="2000" dirty="0" smtClean="0">
              <a:latin typeface="Times New Roman" pitchFamily="18" charset="0"/>
              <a:cs typeface="Times New Roman" pitchFamily="18" charset="0"/>
            </a:endParaRPr>
          </a:p>
          <a:p>
            <a:pPr algn="ctr" fontAlgn="t">
              <a:lnSpc>
                <a:spcPct val="150000"/>
              </a:lnSpc>
            </a:pPr>
            <a:r>
              <a:rPr lang="fr-FR" sz="2000" dirty="0" err="1" smtClean="0">
                <a:latin typeface="Times New Roman" pitchFamily="18" charset="0"/>
                <a:cs typeface="Times New Roman" pitchFamily="18" charset="0"/>
              </a:rPr>
              <a:t>Exp</a:t>
            </a:r>
            <a:r>
              <a:rPr lang="fr-FR" sz="2000" dirty="0" smtClean="0">
                <a:latin typeface="Times New Roman" pitchFamily="18" charset="0"/>
                <a:cs typeface="Times New Roman" pitchFamily="18" charset="0"/>
              </a:rPr>
              <a:t> : &lt;</a:t>
            </a:r>
            <a:r>
              <a:rPr lang="fr-FR" sz="2000" dirty="0" err="1" smtClean="0">
                <a:latin typeface="Times New Roman" pitchFamily="18" charset="0"/>
                <a:cs typeface="Times New Roman" pitchFamily="18" charset="0"/>
              </a:rPr>
              <a:t>link</a:t>
            </a:r>
            <a:r>
              <a:rPr lang="fr-FR" sz="2000" dirty="0" smtClean="0">
                <a:latin typeface="Times New Roman" pitchFamily="18" charset="0"/>
                <a:cs typeface="Times New Roman" pitchFamily="18" charset="0"/>
              </a:rPr>
              <a:t> </a:t>
            </a:r>
            <a:r>
              <a:rPr lang="fr-FR" sz="2000" dirty="0" err="1" smtClean="0">
                <a:latin typeface="Times New Roman" pitchFamily="18" charset="0"/>
                <a:cs typeface="Times New Roman" pitchFamily="18" charset="0"/>
              </a:rPr>
              <a:t>rel</a:t>
            </a:r>
            <a:r>
              <a:rPr lang="fr-FR" sz="2000" dirty="0" smtClean="0">
                <a:latin typeface="Times New Roman" pitchFamily="18" charset="0"/>
                <a:cs typeface="Times New Roman" pitchFamily="18" charset="0"/>
              </a:rPr>
              <a:t>="</a:t>
            </a:r>
            <a:r>
              <a:rPr lang="fr-FR" sz="2000" dirty="0" err="1" smtClean="0">
                <a:latin typeface="Times New Roman" pitchFamily="18" charset="0"/>
                <a:cs typeface="Times New Roman" pitchFamily="18" charset="0"/>
              </a:rPr>
              <a:t>shortcut</a:t>
            </a:r>
            <a:r>
              <a:rPr lang="fr-FR" sz="2000" dirty="0" smtClean="0">
                <a:latin typeface="Times New Roman" pitchFamily="18" charset="0"/>
                <a:cs typeface="Times New Roman" pitchFamily="18" charset="0"/>
              </a:rPr>
              <a:t> </a:t>
            </a:r>
            <a:r>
              <a:rPr lang="fr-FR" sz="2000" dirty="0" err="1" smtClean="0">
                <a:latin typeface="Times New Roman" pitchFamily="18" charset="0"/>
                <a:cs typeface="Times New Roman" pitchFamily="18" charset="0"/>
              </a:rPr>
              <a:t>icon</a:t>
            </a:r>
            <a:r>
              <a:rPr lang="fr-FR" sz="2000" dirty="0" smtClean="0">
                <a:latin typeface="Times New Roman" pitchFamily="18" charset="0"/>
                <a:cs typeface="Times New Roman" pitchFamily="18" charset="0"/>
              </a:rPr>
              <a:t>" </a:t>
            </a:r>
            <a:r>
              <a:rPr lang="fr-FR" sz="2000" dirty="0" err="1" smtClean="0">
                <a:latin typeface="Times New Roman" pitchFamily="18" charset="0"/>
                <a:cs typeface="Times New Roman" pitchFamily="18" charset="0"/>
              </a:rPr>
              <a:t>href</a:t>
            </a:r>
            <a:r>
              <a:rPr lang="fr-FR" sz="2000" dirty="0" smtClean="0">
                <a:latin typeface="Times New Roman" pitchFamily="18" charset="0"/>
                <a:cs typeface="Times New Roman" pitchFamily="18" charset="0"/>
              </a:rPr>
              <a:t>="</a:t>
            </a:r>
            <a:r>
              <a:rPr lang="fr-FR" sz="2000" dirty="0" smtClean="0">
                <a:solidFill>
                  <a:srgbClr val="FF0000"/>
                </a:solidFill>
                <a:latin typeface="Times New Roman" pitchFamily="18" charset="0"/>
                <a:cs typeface="Times New Roman" pitchFamily="18" charset="0"/>
              </a:rPr>
              <a:t>favicon</a:t>
            </a:r>
            <a:r>
              <a:rPr lang="fr-FR" sz="2000" dirty="0" smtClean="0">
                <a:latin typeface="Times New Roman" pitchFamily="18" charset="0"/>
                <a:cs typeface="Times New Roman" pitchFamily="18" charset="0"/>
              </a:rPr>
              <a:t>.ico" type="image/x-</a:t>
            </a:r>
            <a:r>
              <a:rPr lang="fr-FR" sz="2000" dirty="0" err="1" smtClean="0">
                <a:latin typeface="Times New Roman" pitchFamily="18" charset="0"/>
                <a:cs typeface="Times New Roman" pitchFamily="18" charset="0"/>
              </a:rPr>
              <a:t>icon</a:t>
            </a:r>
            <a:r>
              <a:rPr lang="fr-FR" sz="2000" dirty="0" smtClean="0">
                <a:latin typeface="Times New Roman" pitchFamily="18" charset="0"/>
                <a:cs typeface="Times New Roman" pitchFamily="18" charset="0"/>
              </a:rPr>
              <a:t>"&gt;</a:t>
            </a:r>
            <a:endParaRPr lang="fr-FR" sz="2000" b="1" dirty="0" smtClean="0">
              <a:solidFill>
                <a:srgbClr val="FF0000"/>
              </a:solidFill>
              <a:latin typeface="Times New Roman" pitchFamily="18" charset="0"/>
              <a:cs typeface="Times New Roman" pitchFamily="18" charset="0"/>
            </a:endParaRPr>
          </a:p>
          <a:p>
            <a:pPr algn="ctr" fontAlgn="t">
              <a:lnSpc>
                <a:spcPct val="150000"/>
              </a:lnSpc>
            </a:pPr>
            <a:r>
              <a:rPr lang="fr-FR" sz="2000" dirty="0" smtClean="0">
                <a:latin typeface="Times New Roman" pitchFamily="18" charset="0"/>
                <a:cs typeface="Times New Roman" pitchFamily="18" charset="0"/>
              </a:rPr>
              <a:t>Vous pourriez aussi utiliser une autre version de </a:t>
            </a:r>
            <a:r>
              <a:rPr lang="fr-FR" sz="2000" dirty="0" err="1" smtClean="0">
                <a:latin typeface="Times New Roman" pitchFamily="18" charset="0"/>
                <a:cs typeface="Times New Roman" pitchFamily="18" charset="0"/>
              </a:rPr>
              <a:t>favicon</a:t>
            </a:r>
            <a:r>
              <a:rPr lang="fr-FR" sz="2000" dirty="0" smtClean="0">
                <a:latin typeface="Times New Roman" pitchFamily="18" charset="0"/>
                <a:cs typeface="Times New Roman" pitchFamily="18" charset="0"/>
              </a:rPr>
              <a:t> tel qu'un animé.         &lt;</a:t>
            </a:r>
            <a:r>
              <a:rPr lang="fr-FR" sz="2000" dirty="0" err="1" smtClean="0">
                <a:latin typeface="Times New Roman" pitchFamily="18" charset="0"/>
                <a:cs typeface="Times New Roman" pitchFamily="18" charset="0"/>
              </a:rPr>
              <a:t>link</a:t>
            </a:r>
            <a:r>
              <a:rPr lang="fr-FR" sz="2000" dirty="0" smtClean="0">
                <a:latin typeface="Times New Roman" pitchFamily="18" charset="0"/>
                <a:cs typeface="Times New Roman" pitchFamily="18" charset="0"/>
              </a:rPr>
              <a:t> </a:t>
            </a:r>
            <a:r>
              <a:rPr lang="fr-FR" sz="2000" dirty="0" err="1" smtClean="0">
                <a:latin typeface="Times New Roman" pitchFamily="18" charset="0"/>
                <a:cs typeface="Times New Roman" pitchFamily="18" charset="0"/>
              </a:rPr>
              <a:t>rel</a:t>
            </a:r>
            <a:r>
              <a:rPr lang="fr-FR" sz="2000" dirty="0" smtClean="0">
                <a:latin typeface="Times New Roman" pitchFamily="18" charset="0"/>
                <a:cs typeface="Times New Roman" pitchFamily="18" charset="0"/>
              </a:rPr>
              <a:t>="</a:t>
            </a:r>
            <a:r>
              <a:rPr lang="fr-FR" sz="2000" dirty="0" err="1" smtClean="0">
                <a:latin typeface="Times New Roman" pitchFamily="18" charset="0"/>
                <a:cs typeface="Times New Roman" pitchFamily="18" charset="0"/>
              </a:rPr>
              <a:t>icon</a:t>
            </a:r>
            <a:r>
              <a:rPr lang="fr-FR" sz="2000" dirty="0" smtClean="0">
                <a:latin typeface="Times New Roman" pitchFamily="18" charset="0"/>
                <a:cs typeface="Times New Roman" pitchFamily="18" charset="0"/>
              </a:rPr>
              <a:t>" </a:t>
            </a:r>
            <a:r>
              <a:rPr lang="fr-FR" sz="2000" dirty="0" err="1" smtClean="0">
                <a:latin typeface="Times New Roman" pitchFamily="18" charset="0"/>
                <a:cs typeface="Times New Roman" pitchFamily="18" charset="0"/>
              </a:rPr>
              <a:t>href</a:t>
            </a:r>
            <a:r>
              <a:rPr lang="fr-FR" sz="2000" dirty="0" smtClean="0">
                <a:latin typeface="Times New Roman" pitchFamily="18" charset="0"/>
                <a:cs typeface="Times New Roman" pitchFamily="18" charset="0"/>
              </a:rPr>
              <a:t>="</a:t>
            </a:r>
            <a:r>
              <a:rPr lang="fr-FR" sz="2000" dirty="0" smtClean="0">
                <a:solidFill>
                  <a:srgbClr val="FF0000"/>
                </a:solidFill>
                <a:latin typeface="Times New Roman" pitchFamily="18" charset="0"/>
                <a:cs typeface="Times New Roman" pitchFamily="18" charset="0"/>
              </a:rPr>
              <a:t>favicon</a:t>
            </a:r>
            <a:r>
              <a:rPr lang="fr-FR" sz="2000" dirty="0" smtClean="0">
                <a:latin typeface="Times New Roman" pitchFamily="18" charset="0"/>
                <a:cs typeface="Times New Roman" pitchFamily="18" charset="0"/>
              </a:rPr>
              <a:t>.ico" /&gt; </a:t>
            </a:r>
          </a:p>
          <a:p>
            <a:pPr fontAlgn="t">
              <a:lnSpc>
                <a:spcPct val="150000"/>
              </a:lnSpc>
            </a:pPr>
            <a:r>
              <a:rPr lang="fr-FR" sz="2000" i="1" dirty="0" err="1" smtClean="0">
                <a:solidFill>
                  <a:srgbClr val="FF0000"/>
                </a:solidFill>
                <a:latin typeface="Times New Roman" pitchFamily="18" charset="0"/>
                <a:cs typeface="Times New Roman" pitchFamily="18" charset="0"/>
              </a:rPr>
              <a:t>shortcut</a:t>
            </a:r>
            <a:r>
              <a:rPr lang="fr-FR" sz="2000" dirty="0" smtClean="0">
                <a:solidFill>
                  <a:srgbClr val="FF0000"/>
                </a:solidFill>
                <a:latin typeface="Times New Roman" pitchFamily="18" charset="0"/>
                <a:cs typeface="Times New Roman" pitchFamily="18" charset="0"/>
              </a:rPr>
              <a:t> </a:t>
            </a:r>
            <a:r>
              <a:rPr lang="fr-FR" sz="2000" dirty="0" smtClean="0">
                <a:latin typeface="Times New Roman" pitchFamily="18" charset="0"/>
                <a:cs typeface="Times New Roman" pitchFamily="18" charset="0"/>
              </a:rPr>
              <a:t>est propriétaire à IE.</a:t>
            </a:r>
          </a:p>
          <a:p>
            <a:pPr fontAlgn="t">
              <a:lnSpc>
                <a:spcPct val="150000"/>
              </a:lnSpc>
            </a:pPr>
            <a:r>
              <a:rPr lang="fr-FR" sz="2000" dirty="0" smtClean="0">
                <a:latin typeface="Times New Roman" pitchFamily="18" charset="0"/>
                <a:cs typeface="Times New Roman" pitchFamily="18" charset="0"/>
              </a:rPr>
              <a:t>Les navigateurs acceptent également la valeur "</a:t>
            </a:r>
            <a:r>
              <a:rPr lang="fr-FR" sz="2000" dirty="0" err="1" smtClean="0">
                <a:latin typeface="Times New Roman" pitchFamily="18" charset="0"/>
                <a:cs typeface="Times New Roman" pitchFamily="18" charset="0"/>
              </a:rPr>
              <a:t>icon</a:t>
            </a:r>
            <a:r>
              <a:rPr lang="fr-FR" sz="2000" dirty="0" smtClean="0">
                <a:latin typeface="Times New Roman" pitchFamily="18" charset="0"/>
                <a:cs typeface="Times New Roman" pitchFamily="18" charset="0"/>
              </a:rPr>
              <a:t>" .</a:t>
            </a:r>
          </a:p>
          <a:p>
            <a:pPr fontAlgn="t">
              <a:lnSpc>
                <a:spcPct val="150000"/>
              </a:lnSpc>
            </a:pPr>
            <a:r>
              <a:rPr lang="fr-FR" sz="2000" b="1" dirty="0" smtClean="0">
                <a:solidFill>
                  <a:srgbClr val="FF0000"/>
                </a:solidFill>
                <a:latin typeface="Times New Roman" pitchFamily="18" charset="0"/>
                <a:cs typeface="Times New Roman" pitchFamily="18" charset="0"/>
              </a:rPr>
              <a:t>NB</a:t>
            </a:r>
            <a:r>
              <a:rPr lang="fr-FR" sz="2000" dirty="0" smtClean="0">
                <a:solidFill>
                  <a:srgbClr val="FF0000"/>
                </a:solidFill>
                <a:latin typeface="Times New Roman" pitchFamily="18" charset="0"/>
                <a:cs typeface="Times New Roman" pitchFamily="18" charset="0"/>
              </a:rPr>
              <a:t> : </a:t>
            </a:r>
            <a:r>
              <a:rPr lang="fr-FR" sz="2000" dirty="0" smtClean="0">
                <a:latin typeface="Times New Roman" pitchFamily="18" charset="0"/>
                <a:cs typeface="Times New Roman" pitchFamily="18" charset="0"/>
              </a:rPr>
              <a:t>Pour vérifier le code d’une page </a:t>
            </a:r>
            <a:r>
              <a:rPr lang="fr-FR" sz="2000" dirty="0" smtClean="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hlinkClick r:id="rId4"/>
              </a:rPr>
              <a:t>http://validator.w3.org</a:t>
            </a:r>
            <a:r>
              <a:rPr lang="fr-FR" sz="2000" dirty="0" smtClean="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a:t>
            </a:r>
            <a:endParaRPr lang="fr-FR" sz="2000" dirty="0" smtClean="0">
              <a:latin typeface="Times New Roman" pitchFamily="18" charset="0"/>
              <a:cs typeface="Times New Roman" pitchFamily="18" charset="0"/>
              <a:hlinkClick r:id="rId5" action="ppaction://hlinkfile"/>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654032"/>
          </a:xfrm>
        </p:spPr>
        <p:txBody>
          <a:bodyPr>
            <a:noAutofit/>
          </a:bodyPr>
          <a:lstStyle/>
          <a:p>
            <a:pPr algn="l"/>
            <a:r>
              <a:rPr lang="fr-FR" sz="2400" b="1" dirty="0" smtClean="0">
                <a:solidFill>
                  <a:schemeClr val="tx2">
                    <a:lumMod val="50000"/>
                  </a:schemeClr>
                </a:solidFill>
                <a:latin typeface="Times New Roman" pitchFamily="18" charset="0"/>
                <a:ea typeface="Batang" pitchFamily="18" charset="-127"/>
                <a:cs typeface="Times New Roman" pitchFamily="18" charset="0"/>
              </a:rPr>
              <a:t>TECHNOLOGIE WEB : </a:t>
            </a:r>
            <a:r>
              <a:rPr lang="fr-FR" sz="2400" b="1" dirty="0" smtClean="0">
                <a:solidFill>
                  <a:srgbClr val="FF0000"/>
                </a:solidFill>
                <a:latin typeface="Times New Roman" pitchFamily="18" charset="0"/>
                <a:ea typeface="Batang" pitchFamily="18" charset="-127"/>
                <a:cs typeface="Times New Roman" pitchFamily="18" charset="0"/>
              </a:rPr>
              <a:t>HTML5</a:t>
            </a:r>
            <a:r>
              <a:rPr lang="fr-FR" sz="2400" b="1" dirty="0" smtClean="0">
                <a:solidFill>
                  <a:schemeClr val="tx2">
                    <a:lumMod val="50000"/>
                  </a:schemeClr>
                </a:solidFill>
                <a:latin typeface="Times New Roman" pitchFamily="18" charset="0"/>
                <a:ea typeface="Batang" pitchFamily="18" charset="-127"/>
                <a:cs typeface="Times New Roman" pitchFamily="18" charset="0"/>
              </a:rPr>
              <a:t>, </a:t>
            </a:r>
            <a:r>
              <a:rPr lang="fr-FR" sz="1400" b="1" dirty="0" smtClean="0">
                <a:solidFill>
                  <a:schemeClr val="tx2">
                    <a:lumMod val="50000"/>
                  </a:schemeClr>
                </a:solidFill>
                <a:latin typeface="Times New Roman" pitchFamily="18" charset="0"/>
                <a:ea typeface="Batang" pitchFamily="18" charset="-127"/>
                <a:cs typeface="Times New Roman" pitchFamily="18" charset="0"/>
              </a:rPr>
              <a:t>CSS3, JAVASCRIPTE</a:t>
            </a:r>
            <a:endParaRPr lang="fr-FR" sz="2400" dirty="0">
              <a:latin typeface="Times New Roman" pitchFamily="18" charset="0"/>
              <a:cs typeface="Times New Roman" pitchFamily="18" charset="0"/>
            </a:endParaRPr>
          </a:p>
        </p:txBody>
      </p:sp>
      <p:sp>
        <p:nvSpPr>
          <p:cNvPr id="3" name="Espace réservé du contenu 2"/>
          <p:cNvSpPr>
            <a:spLocks noGrp="1"/>
          </p:cNvSpPr>
          <p:nvPr>
            <p:ph idx="1"/>
          </p:nvPr>
        </p:nvSpPr>
        <p:spPr/>
        <p:txBody>
          <a:bodyPr>
            <a:normAutofit/>
          </a:bodyPr>
          <a:lstStyle/>
          <a:p>
            <a:pPr marL="0" indent="0"/>
            <a:r>
              <a:rPr lang="fr-FR" cap="all" dirty="0" smtClean="0">
                <a:solidFill>
                  <a:schemeClr val="tx2">
                    <a:lumMod val="75000"/>
                  </a:schemeClr>
                </a:solidFill>
                <a:latin typeface="Times New Roman" pitchFamily="18" charset="0"/>
                <a:cs typeface="Times New Roman" pitchFamily="18" charset="0"/>
              </a:rPr>
              <a:t>Organisation de la page web :</a:t>
            </a:r>
          </a:p>
          <a:p>
            <a:pPr marL="0" indent="0">
              <a:lnSpc>
                <a:spcPct val="200000"/>
              </a:lnSpc>
            </a:pPr>
            <a:r>
              <a:rPr lang="fr-FR" sz="2000" b="1" dirty="0" smtClean="0">
                <a:solidFill>
                  <a:srgbClr val="FF0000"/>
                </a:solidFill>
                <a:latin typeface="Times New Roman" pitchFamily="18" charset="0"/>
                <a:cs typeface="Times New Roman" pitchFamily="18" charset="0"/>
              </a:rPr>
              <a:t>&lt;h1&gt; </a:t>
            </a:r>
            <a:r>
              <a:rPr lang="fr-FR" sz="2000" dirty="0" smtClean="0">
                <a:solidFill>
                  <a:srgbClr val="FF0000"/>
                </a:solidFill>
                <a:latin typeface="Times New Roman" pitchFamily="18" charset="0"/>
                <a:cs typeface="Times New Roman" pitchFamily="18" charset="0"/>
              </a:rPr>
              <a:t>……..&lt;h6&gt; </a:t>
            </a:r>
            <a:r>
              <a:rPr lang="fr-FR" sz="2000" dirty="0" smtClean="0">
                <a:latin typeface="Times New Roman" pitchFamily="18" charset="0"/>
                <a:cs typeface="Times New Roman" pitchFamily="18" charset="0"/>
              </a:rPr>
              <a:t>Représentent les niveaux de titre dans un document.</a:t>
            </a:r>
            <a:r>
              <a:rPr lang="fr-FR" sz="2000" dirty="0" smtClean="0">
                <a:solidFill>
                  <a:srgbClr val="FF0000"/>
                </a:solidFill>
                <a:latin typeface="Times New Roman" pitchFamily="18" charset="0"/>
                <a:cs typeface="Times New Roman" pitchFamily="18" charset="0"/>
              </a:rPr>
              <a:t>&lt;/h1&gt;</a:t>
            </a:r>
          </a:p>
          <a:p>
            <a:pPr marL="0" indent="0">
              <a:lnSpc>
                <a:spcPct val="200000"/>
              </a:lnSpc>
            </a:pPr>
            <a:r>
              <a:rPr lang="fr-FR" sz="2000" b="1" cap="all" dirty="0" smtClean="0">
                <a:solidFill>
                  <a:srgbClr val="FF0000"/>
                </a:solidFill>
                <a:latin typeface="Times New Roman" pitchFamily="18" charset="0"/>
                <a:cs typeface="Times New Roman" pitchFamily="18" charset="0"/>
              </a:rPr>
              <a:t>&lt;p&gt;</a:t>
            </a:r>
            <a:r>
              <a:rPr lang="fr-FR" sz="2000" b="1" cap="all" dirty="0" smtClean="0">
                <a:latin typeface="Times New Roman" pitchFamily="18" charset="0"/>
                <a:cs typeface="Times New Roman" pitchFamily="18" charset="0"/>
              </a:rPr>
              <a:t> </a:t>
            </a:r>
            <a:r>
              <a:rPr lang="fr-FR" sz="2000" dirty="0" smtClean="0">
                <a:latin typeface="Times New Roman" pitchFamily="18" charset="0"/>
                <a:cs typeface="Times New Roman" pitchFamily="18" charset="0"/>
              </a:rPr>
              <a:t>Définis un paragraphe </a:t>
            </a:r>
            <a:r>
              <a:rPr lang="fr-FR" sz="2000" dirty="0" smtClean="0">
                <a:solidFill>
                  <a:srgbClr val="FF0000"/>
                </a:solidFill>
                <a:latin typeface="Times New Roman" pitchFamily="18" charset="0"/>
                <a:cs typeface="Times New Roman" pitchFamily="18" charset="0"/>
              </a:rPr>
              <a:t>&lt;/p&gt;</a:t>
            </a:r>
            <a:r>
              <a:rPr lang="fr-FR" sz="2000" cap="all" dirty="0" smtClean="0">
                <a:solidFill>
                  <a:srgbClr val="FF0000"/>
                </a:solidFill>
                <a:latin typeface="Times New Roman" pitchFamily="18" charset="0"/>
                <a:cs typeface="Times New Roman" pitchFamily="18" charset="0"/>
              </a:rPr>
              <a:t>.</a:t>
            </a:r>
            <a:r>
              <a:rPr lang="fr-FR" sz="2000" dirty="0" smtClean="0">
                <a:latin typeface="Times New Roman" pitchFamily="18" charset="0"/>
                <a:cs typeface="Times New Roman" pitchFamily="18" charset="0"/>
              </a:rPr>
              <a:t>   Saut de linge</a:t>
            </a:r>
            <a:r>
              <a:rPr lang="fr-FR" sz="2000" dirty="0" smtClean="0">
                <a:solidFill>
                  <a:srgbClr val="FF0000"/>
                </a:solidFill>
                <a:latin typeface="Times New Roman" pitchFamily="18" charset="0"/>
                <a:cs typeface="Times New Roman" pitchFamily="18" charset="0"/>
              </a:rPr>
              <a:t>&lt;</a:t>
            </a:r>
            <a:r>
              <a:rPr lang="fr-FR" sz="2000" dirty="0" err="1" smtClean="0">
                <a:solidFill>
                  <a:srgbClr val="FF0000"/>
                </a:solidFill>
                <a:latin typeface="Times New Roman" pitchFamily="18" charset="0"/>
                <a:cs typeface="Times New Roman" pitchFamily="18" charset="0"/>
              </a:rPr>
              <a:t>br</a:t>
            </a:r>
            <a:r>
              <a:rPr lang="fr-FR" sz="2000" dirty="0" smtClean="0">
                <a:solidFill>
                  <a:srgbClr val="FF0000"/>
                </a:solidFill>
                <a:latin typeface="Times New Roman" pitchFamily="18" charset="0"/>
                <a:cs typeface="Times New Roman" pitchFamily="18" charset="0"/>
              </a:rPr>
              <a:t> /&gt;</a:t>
            </a:r>
          </a:p>
          <a:p>
            <a:pPr marL="0" indent="0">
              <a:lnSpc>
                <a:spcPct val="200000"/>
              </a:lnSpc>
            </a:pPr>
            <a:r>
              <a:rPr lang="fr-FR" sz="2000" dirty="0" smtClean="0">
                <a:solidFill>
                  <a:srgbClr val="FF0000"/>
                </a:solidFill>
                <a:latin typeface="Times New Roman" pitchFamily="18" charset="0"/>
                <a:cs typeface="Times New Roman" pitchFamily="18" charset="0"/>
              </a:rPr>
              <a:t>&lt;</a:t>
            </a:r>
            <a:r>
              <a:rPr lang="fr-FR" sz="2000" dirty="0" smtClean="0">
                <a:latin typeface="Times New Roman" pitchFamily="18" charset="0"/>
                <a:cs typeface="Times New Roman" pitchFamily="18" charset="0"/>
              </a:rPr>
              <a:t>p</a:t>
            </a:r>
            <a:r>
              <a:rPr lang="fr-FR" sz="2000" dirty="0" smtClean="0">
                <a:solidFill>
                  <a:srgbClr val="FF0000"/>
                </a:solidFill>
                <a:latin typeface="Times New Roman" pitchFamily="18" charset="0"/>
                <a:cs typeface="Times New Roman" pitchFamily="18" charset="0"/>
              </a:rPr>
              <a:t> </a:t>
            </a:r>
            <a:r>
              <a:rPr lang="fr-FR" sz="2000" dirty="0" err="1" smtClean="0">
                <a:solidFill>
                  <a:srgbClr val="FF0000"/>
                </a:solidFill>
                <a:latin typeface="Times New Roman" pitchFamily="18" charset="0"/>
                <a:cs typeface="Times New Roman" pitchFamily="18" charset="0"/>
              </a:rPr>
              <a:t>align</a:t>
            </a:r>
            <a:r>
              <a:rPr lang="fr-FR" sz="2000" dirty="0" smtClean="0">
                <a:solidFill>
                  <a:srgbClr val="FF0000"/>
                </a:solidFill>
                <a:latin typeface="Times New Roman" pitchFamily="18" charset="0"/>
                <a:cs typeface="Times New Roman" pitchFamily="18" charset="0"/>
              </a:rPr>
              <a:t> ="</a:t>
            </a:r>
            <a:r>
              <a:rPr lang="fr-FR" sz="2000" dirty="0" smtClean="0">
                <a:latin typeface="Times New Roman" pitchFamily="18" charset="0"/>
                <a:cs typeface="Times New Roman" pitchFamily="18" charset="0"/>
              </a:rPr>
              <a:t>valeur</a:t>
            </a:r>
            <a:r>
              <a:rPr lang="fr-FR" sz="2000" dirty="0" smtClean="0">
                <a:solidFill>
                  <a:srgbClr val="FF0000"/>
                </a:solidFill>
                <a:latin typeface="Times New Roman" pitchFamily="18" charset="0"/>
                <a:cs typeface="Times New Roman" pitchFamily="18" charset="0"/>
              </a:rPr>
              <a:t>"&gt;  </a:t>
            </a:r>
            <a:r>
              <a:rPr lang="fr-FR" sz="2000" dirty="0" smtClean="0">
                <a:latin typeface="Times New Roman" pitchFamily="18" charset="0"/>
                <a:cs typeface="Times New Roman" pitchFamily="18" charset="0"/>
              </a:rPr>
              <a:t>(valeur</a:t>
            </a:r>
            <a:r>
              <a:rPr lang="fr-FR" sz="2000" dirty="0" smtClean="0">
                <a:solidFill>
                  <a:srgbClr val="FF0000"/>
                </a:solidFill>
                <a:latin typeface="Times New Roman" pitchFamily="18" charset="0"/>
                <a:cs typeface="Times New Roman" pitchFamily="18" charset="0"/>
              </a:rPr>
              <a:t> = </a:t>
            </a:r>
            <a:r>
              <a:rPr lang="fr-FR" sz="2000" dirty="0" smtClean="0">
                <a:latin typeface="Times New Roman" pitchFamily="18" charset="0"/>
                <a:cs typeface="Times New Roman" pitchFamily="18" charset="0"/>
              </a:rPr>
              <a:t>Center, </a:t>
            </a:r>
            <a:r>
              <a:rPr lang="fr-FR" sz="2000" dirty="0" err="1" smtClean="0">
                <a:latin typeface="Times New Roman" pitchFamily="18" charset="0"/>
                <a:cs typeface="Times New Roman" pitchFamily="18" charset="0"/>
              </a:rPr>
              <a:t>Justify</a:t>
            </a:r>
            <a:r>
              <a:rPr lang="fr-FR" sz="2000" dirty="0" smtClean="0">
                <a:latin typeface="Times New Roman" pitchFamily="18" charset="0"/>
                <a:cs typeface="Times New Roman" pitchFamily="18" charset="0"/>
              </a:rPr>
              <a:t> , </a:t>
            </a:r>
            <a:r>
              <a:rPr lang="fr-FR" sz="2000" dirty="0" err="1" smtClean="0">
                <a:latin typeface="Times New Roman" pitchFamily="18" charset="0"/>
                <a:cs typeface="Times New Roman" pitchFamily="18" charset="0"/>
              </a:rPr>
              <a:t>Left</a:t>
            </a:r>
            <a:r>
              <a:rPr lang="fr-FR" sz="2000" dirty="0" smtClean="0">
                <a:latin typeface="Times New Roman" pitchFamily="18" charset="0"/>
                <a:cs typeface="Times New Roman" pitchFamily="18" charset="0"/>
              </a:rPr>
              <a:t> , right) </a:t>
            </a:r>
          </a:p>
          <a:p>
            <a:pPr marL="0" indent="0">
              <a:lnSpc>
                <a:spcPct val="200000"/>
              </a:lnSpc>
            </a:pPr>
            <a:r>
              <a:rPr lang="fr-FR" sz="2000" dirty="0" smtClean="0">
                <a:solidFill>
                  <a:srgbClr val="FF0000"/>
                </a:solidFill>
                <a:latin typeface="Times New Roman" pitchFamily="18" charset="0"/>
                <a:cs typeface="Times New Roman" pitchFamily="18" charset="0"/>
              </a:rPr>
              <a:t>&lt;</a:t>
            </a:r>
            <a:r>
              <a:rPr lang="fr-FR" sz="2000" dirty="0" smtClean="0">
                <a:latin typeface="Times New Roman" pitchFamily="18" charset="0"/>
                <a:cs typeface="Times New Roman" pitchFamily="18" charset="0"/>
              </a:rPr>
              <a:t>P</a:t>
            </a:r>
            <a:r>
              <a:rPr lang="fr-FR" sz="2000" dirty="0" smtClean="0">
                <a:solidFill>
                  <a:srgbClr val="FF0000"/>
                </a:solidFill>
                <a:latin typeface="Times New Roman" pitchFamily="18" charset="0"/>
                <a:cs typeface="Times New Roman" pitchFamily="18" charset="0"/>
              </a:rPr>
              <a:t> id="</a:t>
            </a:r>
            <a:r>
              <a:rPr lang="fr-FR" sz="2000" dirty="0" smtClean="0">
                <a:latin typeface="Times New Roman" pitchFamily="18" charset="0"/>
                <a:cs typeface="Times New Roman" pitchFamily="18" charset="0"/>
              </a:rPr>
              <a:t>nom</a:t>
            </a:r>
            <a:r>
              <a:rPr lang="fr-FR" sz="2000" dirty="0" smtClean="0">
                <a:solidFill>
                  <a:srgbClr val="FF0000"/>
                </a:solidFill>
                <a:latin typeface="Times New Roman" pitchFamily="18" charset="0"/>
                <a:cs typeface="Times New Roman" pitchFamily="18" charset="0"/>
              </a:rPr>
              <a:t>"&gt; Le paragraphe suivant est identifié par nom&lt;/P&gt; </a:t>
            </a:r>
          </a:p>
          <a:p>
            <a:pPr marL="0" indent="0">
              <a:lnSpc>
                <a:spcPct val="200000"/>
              </a:lnSpc>
            </a:pPr>
            <a:r>
              <a:rPr lang="fr-FR" sz="2000" b="1" dirty="0" smtClean="0">
                <a:solidFill>
                  <a:srgbClr val="FF0000"/>
                </a:solidFill>
                <a:latin typeface="Times New Roman" pitchFamily="18" charset="0"/>
                <a:cs typeface="Times New Roman" pitchFamily="18" charset="0"/>
              </a:rPr>
              <a:t>&lt;</a:t>
            </a:r>
            <a:r>
              <a:rPr lang="fr-FR" sz="2000" b="1" dirty="0" err="1" smtClean="0">
                <a:solidFill>
                  <a:srgbClr val="FF0000"/>
                </a:solidFill>
                <a:latin typeface="Times New Roman" pitchFamily="18" charset="0"/>
                <a:cs typeface="Times New Roman" pitchFamily="18" charset="0"/>
              </a:rPr>
              <a:t>hr</a:t>
            </a:r>
            <a:r>
              <a:rPr lang="fr-FR" sz="2000" b="1" dirty="0" smtClean="0">
                <a:solidFill>
                  <a:srgbClr val="FF0000"/>
                </a:solidFill>
                <a:latin typeface="Times New Roman" pitchFamily="18" charset="0"/>
                <a:cs typeface="Times New Roman" pitchFamily="18" charset="0"/>
              </a:rPr>
              <a:t>&gt;</a:t>
            </a:r>
            <a:r>
              <a:rPr lang="fr-FR" sz="2000" dirty="0" smtClean="0">
                <a:latin typeface="Times New Roman" pitchFamily="18" charset="0"/>
                <a:cs typeface="Times New Roman" pitchFamily="18" charset="0"/>
              </a:rPr>
              <a:t> représente un changement thématique entre des éléments de paragraphe.</a:t>
            </a:r>
          </a:p>
          <a:p>
            <a:pPr marL="0" indent="0">
              <a:lnSpc>
                <a:spcPct val="200000"/>
              </a:lnSpc>
            </a:pPr>
            <a:endParaRPr lang="fr-FR" sz="1800" dirty="0" smtClean="0">
              <a:solidFill>
                <a:srgbClr val="FF0000"/>
              </a:solidFill>
              <a:latin typeface="Times New Roman" pitchFamily="18" charset="0"/>
              <a:cs typeface="Times New Roman" pitchFamily="18" charset="0"/>
            </a:endParaRPr>
          </a:p>
          <a:p>
            <a:pPr marL="0" indent="0"/>
            <a:endParaRPr lang="fr-FR" sz="1800" dirty="0" smtClean="0">
              <a:solidFill>
                <a:srgbClr val="FF0000"/>
              </a:solidFill>
              <a:latin typeface="Times New Roman" pitchFamily="18" charset="0"/>
              <a:cs typeface="Times New Roman" pitchFamily="18" charset="0"/>
            </a:endParaRPr>
          </a:p>
        </p:txBody>
      </p:sp>
      <p:sp>
        <p:nvSpPr>
          <p:cNvPr id="4" name="Titre 1"/>
          <p:cNvSpPr txBox="1">
            <a:spLocks/>
          </p:cNvSpPr>
          <p:nvPr/>
        </p:nvSpPr>
        <p:spPr>
          <a:xfrm>
            <a:off x="500034" y="857232"/>
            <a:ext cx="4429156" cy="142876"/>
          </a:xfrm>
          <a:prstGeom prst="rect">
            <a:avLst/>
          </a:prstGeom>
        </p:spPr>
        <p:style>
          <a:lnRef idx="1">
            <a:schemeClr val="accent2"/>
          </a:lnRef>
          <a:fillRef idx="3">
            <a:schemeClr val="accent2"/>
          </a:fillRef>
          <a:effectRef idx="2">
            <a:schemeClr val="accent2"/>
          </a:effectRef>
          <a:fontRef idx="minor">
            <a:schemeClr val="lt1"/>
          </a:fontRef>
        </p:style>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1400" b="1" i="0" u="none" strike="noStrike" kern="1200" cap="none" spc="0" normalizeH="0" baseline="0" noProof="0" dirty="0" smtClean="0">
                <a:ln>
                  <a:noFill/>
                </a:ln>
                <a:solidFill>
                  <a:schemeClr val="lt1"/>
                </a:solidFill>
                <a:effectLst>
                  <a:outerShdw blurRad="38100" dist="38100" dir="2700000" algn="tl">
                    <a:srgbClr val="000000">
                      <a:alpha val="43137"/>
                    </a:srgbClr>
                  </a:outerShdw>
                </a:effectLst>
                <a:uLnTx/>
                <a:uFillTx/>
                <a:latin typeface="Times New Roman" pitchFamily="18" charset="0"/>
                <a:cs typeface="Times New Roman" pitchFamily="18" charset="0"/>
              </a:rPr>
              <a:t>Rappel de cours</a:t>
            </a:r>
            <a:endParaRPr kumimoji="0" lang="fr-FR" sz="1400" b="1" i="0" u="none" strike="noStrike" kern="1200" cap="none" spc="0" normalizeH="0" baseline="0" noProof="0" dirty="0">
              <a:ln>
                <a:noFill/>
              </a:ln>
              <a:solidFill>
                <a:schemeClr val="lt1"/>
              </a:solidFill>
              <a:effectLst>
                <a:outerShdw blurRad="38100" dist="38100" dir="2700000" algn="tl">
                  <a:srgbClr val="000000">
                    <a:alpha val="43137"/>
                  </a:srgbClr>
                </a:outerShdw>
              </a:effectLst>
              <a:uLnTx/>
              <a:uFillTx/>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1214414" y="5643578"/>
            <a:ext cx="1428760" cy="369332"/>
          </a:xfrm>
          <a:prstGeom prst="rect">
            <a:avLst/>
          </a:prstGeom>
          <a:solidFill>
            <a:srgbClr val="FFFF00"/>
          </a:solidFill>
          <a:ln>
            <a:noFill/>
          </a:ln>
        </p:spPr>
        <p:style>
          <a:lnRef idx="1">
            <a:schemeClr val="accent2"/>
          </a:lnRef>
          <a:fillRef idx="2">
            <a:schemeClr val="accent2"/>
          </a:fillRef>
          <a:effectRef idx="1">
            <a:schemeClr val="accent2"/>
          </a:effectRef>
          <a:fontRef idx="minor">
            <a:schemeClr val="dk1"/>
          </a:fontRef>
        </p:style>
        <p:txBody>
          <a:bodyPr wrap="square" rtlCol="0">
            <a:spAutoFit/>
          </a:bodyPr>
          <a:lstStyle/>
          <a:p>
            <a:endParaRPr lang="fr-FR" dirty="0"/>
          </a:p>
        </p:txBody>
      </p:sp>
      <p:sp>
        <p:nvSpPr>
          <p:cNvPr id="3" name="Espace réservé du contenu 2"/>
          <p:cNvSpPr>
            <a:spLocks noGrp="1"/>
          </p:cNvSpPr>
          <p:nvPr>
            <p:ph idx="1"/>
          </p:nvPr>
        </p:nvSpPr>
        <p:spPr>
          <a:xfrm>
            <a:off x="457200" y="1600200"/>
            <a:ext cx="8401080" cy="4525963"/>
          </a:xfrm>
        </p:spPr>
        <p:txBody>
          <a:bodyPr>
            <a:normAutofit fontScale="70000" lnSpcReduction="20000"/>
          </a:bodyPr>
          <a:lstStyle/>
          <a:p>
            <a:pPr marL="0" indent="0"/>
            <a:r>
              <a:rPr lang="fr-FR" dirty="0" smtClean="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Mise en forme du texte avec le HTML </a:t>
            </a:r>
            <a:r>
              <a:rPr lang="fr-FR" cap="all" dirty="0" smtClean="0">
                <a:solidFill>
                  <a:schemeClr val="tx2">
                    <a:lumMod val="75000"/>
                  </a:schemeClr>
                </a:solidFill>
                <a:latin typeface="Times New Roman" pitchFamily="18" charset="0"/>
                <a:cs typeface="Times New Roman" pitchFamily="18" charset="0"/>
              </a:rPr>
              <a:t>:</a:t>
            </a:r>
          </a:p>
          <a:p>
            <a:pPr marL="457200" indent="-457200">
              <a:buFont typeface="+mj-lt"/>
              <a:buAutoNum type="arabicPeriod"/>
            </a:pPr>
            <a:r>
              <a:rPr lang="fr-FR" sz="2000" cap="all" dirty="0" smtClean="0">
                <a:solidFill>
                  <a:schemeClr val="tx2">
                    <a:lumMod val="75000"/>
                  </a:schemeClr>
                </a:solidFill>
                <a:latin typeface="Times New Roman" pitchFamily="18" charset="0"/>
                <a:cs typeface="Times New Roman" pitchFamily="18" charset="0"/>
              </a:rPr>
              <a:t>Style d’écriture physique </a:t>
            </a:r>
            <a:r>
              <a:rPr lang="fr-FR" sz="1800" dirty="0" smtClean="0"/>
              <a:t>les éléments de style physique permettent la mise en place d'effet sur le texte affiché, mais il est déconseillé par le W3C, car trop statique et non évolutif. Il faut lui préférer les styles logiques ou encore mieux l'utilisation de feuilles de style. Les éléments de style physique sont à utiliser quand la forme est plus importante que la fonction.</a:t>
            </a:r>
            <a:endParaRPr lang="fr-FR" sz="2000" cap="all" dirty="0" smtClean="0">
              <a:solidFill>
                <a:schemeClr val="tx2">
                  <a:lumMod val="75000"/>
                </a:schemeClr>
              </a:solidFill>
              <a:latin typeface="Times New Roman" pitchFamily="18" charset="0"/>
              <a:cs typeface="Times New Roman" pitchFamily="18" charset="0"/>
            </a:endParaRPr>
          </a:p>
          <a:p>
            <a:pPr marL="0" indent="0">
              <a:lnSpc>
                <a:spcPct val="150000"/>
              </a:lnSpc>
              <a:buNone/>
            </a:pPr>
            <a:r>
              <a:rPr lang="fr-FR" sz="2000" dirty="0" smtClean="0">
                <a:solidFill>
                  <a:srgbClr val="FF0000"/>
                </a:solidFill>
                <a:latin typeface="Times New Roman" pitchFamily="18" charset="0"/>
                <a:cs typeface="Times New Roman" pitchFamily="18" charset="0"/>
              </a:rPr>
              <a:t>&lt;b&gt;</a:t>
            </a:r>
            <a:r>
              <a:rPr lang="fr-FR" sz="2000" b="1" dirty="0" smtClean="0">
                <a:latin typeface="Times New Roman" pitchFamily="18" charset="0"/>
                <a:cs typeface="Times New Roman" pitchFamily="18" charset="0"/>
              </a:rPr>
              <a:t>gras</a:t>
            </a:r>
            <a:r>
              <a:rPr lang="fr-FR" sz="2000" dirty="0" smtClean="0">
                <a:solidFill>
                  <a:srgbClr val="FF0000"/>
                </a:solidFill>
                <a:latin typeface="Times New Roman" pitchFamily="18" charset="0"/>
                <a:cs typeface="Times New Roman" pitchFamily="18" charset="0"/>
              </a:rPr>
              <a:t>&lt;/b&gt;</a:t>
            </a:r>
          </a:p>
          <a:p>
            <a:pPr marL="0" indent="0">
              <a:lnSpc>
                <a:spcPct val="150000"/>
              </a:lnSpc>
              <a:buNone/>
            </a:pPr>
            <a:r>
              <a:rPr lang="fr-FR" sz="2000" dirty="0" smtClean="0">
                <a:solidFill>
                  <a:srgbClr val="FF0000"/>
                </a:solidFill>
                <a:latin typeface="Times New Roman" pitchFamily="18" charset="0"/>
                <a:cs typeface="Times New Roman" pitchFamily="18" charset="0"/>
              </a:rPr>
              <a:t>&lt;u&gt; </a:t>
            </a:r>
            <a:r>
              <a:rPr lang="fr-FR" sz="2000" u="sng" dirty="0" smtClean="0">
                <a:latin typeface="Times New Roman" pitchFamily="18" charset="0"/>
                <a:cs typeface="Times New Roman" pitchFamily="18" charset="0"/>
              </a:rPr>
              <a:t>souligné</a:t>
            </a:r>
            <a:r>
              <a:rPr lang="fr-FR" sz="2000" dirty="0" smtClean="0">
                <a:solidFill>
                  <a:srgbClr val="FF0000"/>
                </a:solidFill>
                <a:latin typeface="Times New Roman" pitchFamily="18" charset="0"/>
                <a:cs typeface="Times New Roman" pitchFamily="18" charset="0"/>
              </a:rPr>
              <a:t>&lt;/u&gt;</a:t>
            </a:r>
          </a:p>
          <a:p>
            <a:pPr marL="0" indent="0">
              <a:lnSpc>
                <a:spcPct val="150000"/>
              </a:lnSpc>
              <a:buNone/>
            </a:pPr>
            <a:r>
              <a:rPr lang="fr-FR" sz="2000" dirty="0" smtClean="0">
                <a:solidFill>
                  <a:srgbClr val="FF0000"/>
                </a:solidFill>
                <a:latin typeface="Times New Roman" pitchFamily="18" charset="0"/>
                <a:cs typeface="Times New Roman" pitchFamily="18" charset="0"/>
              </a:rPr>
              <a:t>&lt;i&gt;</a:t>
            </a:r>
            <a:r>
              <a:rPr lang="fr-FR" sz="2000" i="1" dirty="0" smtClean="0">
                <a:latin typeface="Times New Roman" pitchFamily="18" charset="0"/>
                <a:cs typeface="Times New Roman" pitchFamily="18" charset="0"/>
              </a:rPr>
              <a:t>italique</a:t>
            </a:r>
            <a:r>
              <a:rPr lang="fr-FR" sz="2000" dirty="0" smtClean="0">
                <a:solidFill>
                  <a:srgbClr val="FF0000"/>
                </a:solidFill>
                <a:latin typeface="Times New Roman" pitchFamily="18" charset="0"/>
                <a:cs typeface="Times New Roman" pitchFamily="18" charset="0"/>
              </a:rPr>
              <a:t>&lt;/i&gt;</a:t>
            </a:r>
          </a:p>
          <a:p>
            <a:pPr marL="0" indent="0">
              <a:lnSpc>
                <a:spcPct val="150000"/>
              </a:lnSpc>
              <a:buNone/>
            </a:pPr>
            <a:r>
              <a:rPr lang="fr-FR" sz="2000" dirty="0" smtClean="0">
                <a:solidFill>
                  <a:srgbClr val="FF0000"/>
                </a:solidFill>
                <a:latin typeface="Times New Roman" pitchFamily="18" charset="0"/>
                <a:cs typeface="Times New Roman" pitchFamily="18" charset="0"/>
              </a:rPr>
              <a:t>&lt;</a:t>
            </a:r>
            <a:r>
              <a:rPr lang="fr-FR" sz="2000" dirty="0" err="1" smtClean="0">
                <a:solidFill>
                  <a:srgbClr val="FF0000"/>
                </a:solidFill>
                <a:latin typeface="Times New Roman" pitchFamily="18" charset="0"/>
                <a:cs typeface="Times New Roman" pitchFamily="18" charset="0"/>
              </a:rPr>
              <a:t>small</a:t>
            </a:r>
            <a:r>
              <a:rPr lang="fr-FR" sz="2000" dirty="0" smtClean="0">
                <a:solidFill>
                  <a:srgbClr val="FF0000"/>
                </a:solidFill>
                <a:latin typeface="Times New Roman" pitchFamily="18" charset="0"/>
                <a:cs typeface="Times New Roman" pitchFamily="18" charset="0"/>
              </a:rPr>
              <a:t>&gt;</a:t>
            </a:r>
            <a:r>
              <a:rPr lang="fr-FR" sz="1400" dirty="0" smtClean="0">
                <a:latin typeface="Times New Roman" pitchFamily="18" charset="0"/>
                <a:cs typeface="Times New Roman" pitchFamily="18" charset="0"/>
              </a:rPr>
              <a:t>petite</a:t>
            </a:r>
            <a:r>
              <a:rPr lang="fr-FR" sz="2000" dirty="0" smtClean="0">
                <a:solidFill>
                  <a:srgbClr val="FF0000"/>
                </a:solidFill>
                <a:latin typeface="Times New Roman" pitchFamily="18" charset="0"/>
                <a:cs typeface="Times New Roman" pitchFamily="18" charset="0"/>
              </a:rPr>
              <a:t>&lt;/</a:t>
            </a:r>
            <a:r>
              <a:rPr lang="fr-FR" sz="2000" dirty="0" err="1" smtClean="0">
                <a:solidFill>
                  <a:srgbClr val="FF0000"/>
                </a:solidFill>
                <a:latin typeface="Times New Roman" pitchFamily="18" charset="0"/>
                <a:cs typeface="Times New Roman" pitchFamily="18" charset="0"/>
              </a:rPr>
              <a:t>small</a:t>
            </a:r>
            <a:r>
              <a:rPr lang="fr-FR" sz="2000" dirty="0" smtClean="0">
                <a:solidFill>
                  <a:srgbClr val="FF0000"/>
                </a:solidFill>
                <a:latin typeface="Times New Roman" pitchFamily="18" charset="0"/>
                <a:cs typeface="Times New Roman" pitchFamily="18" charset="0"/>
              </a:rPr>
              <a:t>&gt;</a:t>
            </a:r>
          </a:p>
          <a:p>
            <a:pPr marL="0" indent="0">
              <a:lnSpc>
                <a:spcPct val="150000"/>
              </a:lnSpc>
              <a:buNone/>
            </a:pPr>
            <a:r>
              <a:rPr lang="fr-FR" sz="2000" dirty="0" smtClean="0">
                <a:solidFill>
                  <a:srgbClr val="FF0000"/>
                </a:solidFill>
                <a:latin typeface="Times New Roman" pitchFamily="18" charset="0"/>
                <a:cs typeface="Times New Roman" pitchFamily="18" charset="0"/>
              </a:rPr>
              <a:t>&lt;</a:t>
            </a:r>
            <a:r>
              <a:rPr lang="fr-FR" sz="2000" dirty="0" err="1" smtClean="0">
                <a:solidFill>
                  <a:srgbClr val="FF0000"/>
                </a:solidFill>
                <a:latin typeface="Times New Roman" pitchFamily="18" charset="0"/>
                <a:cs typeface="Times New Roman" pitchFamily="18" charset="0"/>
              </a:rPr>
              <a:t>strike</a:t>
            </a:r>
            <a:r>
              <a:rPr lang="fr-FR" sz="2000" dirty="0" smtClean="0">
                <a:solidFill>
                  <a:srgbClr val="FF0000"/>
                </a:solidFill>
                <a:latin typeface="Times New Roman" pitchFamily="18" charset="0"/>
                <a:cs typeface="Times New Roman" pitchFamily="18" charset="0"/>
              </a:rPr>
              <a:t>&gt;ou&lt;s&gt; </a:t>
            </a:r>
            <a:r>
              <a:rPr lang="fr-FR" sz="2000" strike="sngStrike" dirty="0" smtClean="0">
                <a:latin typeface="Times New Roman" pitchFamily="18" charset="0"/>
                <a:cs typeface="Times New Roman" pitchFamily="18" charset="0"/>
              </a:rPr>
              <a:t>barré</a:t>
            </a:r>
            <a:r>
              <a:rPr lang="fr-FR" sz="2000" dirty="0" smtClean="0">
                <a:solidFill>
                  <a:srgbClr val="FF0000"/>
                </a:solidFill>
                <a:latin typeface="Times New Roman" pitchFamily="18" charset="0"/>
                <a:cs typeface="Times New Roman" pitchFamily="18" charset="0"/>
              </a:rPr>
              <a:t>&lt;/s&gt;ou&lt;/</a:t>
            </a:r>
            <a:r>
              <a:rPr lang="fr-FR" sz="2000" dirty="0" err="1" smtClean="0">
                <a:solidFill>
                  <a:srgbClr val="FF0000"/>
                </a:solidFill>
                <a:latin typeface="Times New Roman" pitchFamily="18" charset="0"/>
                <a:cs typeface="Times New Roman" pitchFamily="18" charset="0"/>
              </a:rPr>
              <a:t>strike</a:t>
            </a:r>
            <a:r>
              <a:rPr lang="fr-FR" sz="2000" dirty="0" smtClean="0">
                <a:solidFill>
                  <a:srgbClr val="FF0000"/>
                </a:solidFill>
                <a:latin typeface="Times New Roman" pitchFamily="18" charset="0"/>
                <a:cs typeface="Times New Roman" pitchFamily="18" charset="0"/>
              </a:rPr>
              <a:t>&gt;</a:t>
            </a:r>
          </a:p>
          <a:p>
            <a:pPr marL="0" indent="0">
              <a:lnSpc>
                <a:spcPct val="150000"/>
              </a:lnSpc>
              <a:buNone/>
            </a:pPr>
            <a:r>
              <a:rPr lang="fr-FR" sz="2000" dirty="0" smtClean="0">
                <a:solidFill>
                  <a:srgbClr val="FF0000"/>
                </a:solidFill>
                <a:latin typeface="Times New Roman" pitchFamily="18" charset="0"/>
                <a:cs typeface="Times New Roman" pitchFamily="18" charset="0"/>
              </a:rPr>
              <a:t>&lt;</a:t>
            </a:r>
            <a:r>
              <a:rPr lang="fr-FR" sz="2000" dirty="0" err="1" smtClean="0">
                <a:solidFill>
                  <a:srgbClr val="FF0000"/>
                </a:solidFill>
                <a:latin typeface="Times New Roman" pitchFamily="18" charset="0"/>
                <a:cs typeface="Times New Roman" pitchFamily="18" charset="0"/>
              </a:rPr>
              <a:t>big</a:t>
            </a:r>
            <a:r>
              <a:rPr lang="fr-FR" sz="2000" dirty="0" smtClean="0">
                <a:solidFill>
                  <a:srgbClr val="FF0000"/>
                </a:solidFill>
                <a:latin typeface="Times New Roman" pitchFamily="18" charset="0"/>
                <a:cs typeface="Times New Roman" pitchFamily="18" charset="0"/>
              </a:rPr>
              <a:t>&gt; </a:t>
            </a:r>
            <a:r>
              <a:rPr lang="fr-FR" sz="2800" dirty="0" smtClean="0">
                <a:latin typeface="Times New Roman" pitchFamily="18" charset="0"/>
                <a:cs typeface="Times New Roman" pitchFamily="18" charset="0"/>
              </a:rPr>
              <a:t>grande</a:t>
            </a:r>
            <a:r>
              <a:rPr lang="fr-FR" sz="2800" dirty="0" smtClean="0">
                <a:solidFill>
                  <a:srgbClr val="FF0000"/>
                </a:solidFill>
                <a:latin typeface="Times New Roman" pitchFamily="18" charset="0"/>
                <a:cs typeface="Times New Roman" pitchFamily="18" charset="0"/>
              </a:rPr>
              <a:t> </a:t>
            </a:r>
            <a:r>
              <a:rPr lang="fr-FR" sz="2000" dirty="0" smtClean="0">
                <a:solidFill>
                  <a:srgbClr val="FF0000"/>
                </a:solidFill>
                <a:latin typeface="Times New Roman" pitchFamily="18" charset="0"/>
                <a:cs typeface="Times New Roman" pitchFamily="18" charset="0"/>
              </a:rPr>
              <a:t>&lt;/</a:t>
            </a:r>
            <a:r>
              <a:rPr lang="fr-FR" sz="2000" dirty="0" err="1" smtClean="0">
                <a:solidFill>
                  <a:srgbClr val="FF0000"/>
                </a:solidFill>
                <a:latin typeface="Times New Roman" pitchFamily="18" charset="0"/>
                <a:cs typeface="Times New Roman" pitchFamily="18" charset="0"/>
              </a:rPr>
              <a:t>big</a:t>
            </a:r>
            <a:r>
              <a:rPr lang="fr-FR" sz="2000" dirty="0" smtClean="0">
                <a:solidFill>
                  <a:srgbClr val="FF0000"/>
                </a:solidFill>
                <a:latin typeface="Times New Roman" pitchFamily="18" charset="0"/>
                <a:cs typeface="Times New Roman" pitchFamily="18" charset="0"/>
              </a:rPr>
              <a:t>&gt;</a:t>
            </a:r>
          </a:p>
          <a:p>
            <a:pPr marL="0" indent="0">
              <a:lnSpc>
                <a:spcPct val="150000"/>
              </a:lnSpc>
              <a:buNone/>
            </a:pPr>
            <a:r>
              <a:rPr lang="fr-FR" sz="2000" dirty="0" smtClean="0">
                <a:solidFill>
                  <a:srgbClr val="FF0000"/>
                </a:solidFill>
                <a:latin typeface="Times New Roman" pitchFamily="18" charset="0"/>
                <a:cs typeface="Times New Roman" pitchFamily="18" charset="0"/>
              </a:rPr>
              <a:t>&lt;sup&gt;</a:t>
            </a:r>
            <a:r>
              <a:rPr lang="fr-FR" sz="2000" dirty="0" smtClean="0">
                <a:latin typeface="Times New Roman" pitchFamily="18" charset="0"/>
                <a:cs typeface="Times New Roman" pitchFamily="18" charset="0"/>
              </a:rPr>
              <a:t>texte </a:t>
            </a:r>
            <a:r>
              <a:rPr lang="fr-FR" sz="2000" baseline="30000" dirty="0" smtClean="0">
                <a:latin typeface="Times New Roman" pitchFamily="18" charset="0"/>
                <a:cs typeface="Times New Roman" pitchFamily="18" charset="0"/>
              </a:rPr>
              <a:t>en exposant</a:t>
            </a:r>
            <a:r>
              <a:rPr lang="fr-FR" sz="2000" dirty="0" smtClean="0">
                <a:solidFill>
                  <a:srgbClr val="FF0000"/>
                </a:solidFill>
                <a:latin typeface="Times New Roman" pitchFamily="18" charset="0"/>
                <a:cs typeface="Times New Roman" pitchFamily="18" charset="0"/>
              </a:rPr>
              <a:t>&lt;/sup&gt;</a:t>
            </a:r>
          </a:p>
          <a:p>
            <a:pPr marL="0" indent="0">
              <a:lnSpc>
                <a:spcPct val="150000"/>
              </a:lnSpc>
              <a:buNone/>
            </a:pPr>
            <a:r>
              <a:rPr lang="fr-FR" sz="2000" dirty="0" smtClean="0">
                <a:solidFill>
                  <a:srgbClr val="FF0000"/>
                </a:solidFill>
                <a:latin typeface="Times New Roman" pitchFamily="18" charset="0"/>
                <a:cs typeface="Times New Roman" pitchFamily="18" charset="0"/>
              </a:rPr>
              <a:t>&lt;</a:t>
            </a:r>
            <a:r>
              <a:rPr lang="fr-FR" sz="2000" dirty="0" err="1" smtClean="0">
                <a:solidFill>
                  <a:srgbClr val="FF0000"/>
                </a:solidFill>
                <a:latin typeface="Times New Roman" pitchFamily="18" charset="0"/>
                <a:cs typeface="Times New Roman" pitchFamily="18" charset="0"/>
              </a:rPr>
              <a:t>sub</a:t>
            </a:r>
            <a:r>
              <a:rPr lang="fr-FR" sz="2000" dirty="0" smtClean="0">
                <a:solidFill>
                  <a:srgbClr val="FF0000"/>
                </a:solidFill>
                <a:latin typeface="Times New Roman" pitchFamily="18" charset="0"/>
                <a:cs typeface="Times New Roman" pitchFamily="18" charset="0"/>
              </a:rPr>
              <a:t>&gt;</a:t>
            </a:r>
            <a:r>
              <a:rPr lang="fr-FR" sz="2000" dirty="0" smtClean="0">
                <a:latin typeface="Times New Roman" pitchFamily="18" charset="0"/>
                <a:cs typeface="Times New Roman" pitchFamily="18" charset="0"/>
              </a:rPr>
              <a:t>texte </a:t>
            </a:r>
            <a:r>
              <a:rPr lang="fr-FR" sz="2000" baseline="-25000" dirty="0" smtClean="0">
                <a:latin typeface="Times New Roman" pitchFamily="18" charset="0"/>
                <a:cs typeface="Times New Roman" pitchFamily="18" charset="0"/>
              </a:rPr>
              <a:t>en indice</a:t>
            </a:r>
            <a:r>
              <a:rPr lang="fr-FR" sz="2000" dirty="0" smtClean="0">
                <a:solidFill>
                  <a:srgbClr val="FF0000"/>
                </a:solidFill>
                <a:latin typeface="Times New Roman" pitchFamily="18" charset="0"/>
                <a:cs typeface="Times New Roman" pitchFamily="18" charset="0"/>
              </a:rPr>
              <a:t>&lt;/</a:t>
            </a:r>
            <a:r>
              <a:rPr lang="fr-FR" sz="2000" dirty="0" err="1" smtClean="0">
                <a:solidFill>
                  <a:srgbClr val="FF0000"/>
                </a:solidFill>
                <a:latin typeface="Times New Roman" pitchFamily="18" charset="0"/>
                <a:cs typeface="Times New Roman" pitchFamily="18" charset="0"/>
              </a:rPr>
              <a:t>sub</a:t>
            </a:r>
            <a:r>
              <a:rPr lang="fr-FR" sz="2000" dirty="0" smtClean="0">
                <a:solidFill>
                  <a:srgbClr val="FF0000"/>
                </a:solidFill>
                <a:latin typeface="Times New Roman" pitchFamily="18" charset="0"/>
                <a:cs typeface="Times New Roman" pitchFamily="18" charset="0"/>
              </a:rPr>
              <a:t>&gt;</a:t>
            </a:r>
          </a:p>
          <a:p>
            <a:pPr marL="0" indent="0">
              <a:lnSpc>
                <a:spcPct val="150000"/>
              </a:lnSpc>
              <a:buNone/>
            </a:pPr>
            <a:r>
              <a:rPr lang="fr-FR" sz="2000" dirty="0" smtClean="0">
                <a:solidFill>
                  <a:srgbClr val="FF0000"/>
                </a:solidFill>
                <a:latin typeface="Times New Roman" pitchFamily="18" charset="0"/>
                <a:cs typeface="Times New Roman" pitchFamily="18" charset="0"/>
              </a:rPr>
              <a:t>&lt;tt&gt; </a:t>
            </a:r>
            <a:r>
              <a:rPr lang="fr-FR" sz="2000" dirty="0" smtClean="0">
                <a:latin typeface="Times New Roman" pitchFamily="18" charset="0"/>
                <a:cs typeface="Times New Roman" pitchFamily="18" charset="0"/>
              </a:rPr>
              <a:t>machine à écrire </a:t>
            </a:r>
            <a:r>
              <a:rPr lang="fr-FR" sz="2000" dirty="0" smtClean="0">
                <a:solidFill>
                  <a:srgbClr val="FF0000"/>
                </a:solidFill>
                <a:latin typeface="Times New Roman" pitchFamily="18" charset="0"/>
                <a:cs typeface="Times New Roman" pitchFamily="18" charset="0"/>
              </a:rPr>
              <a:t>&lt;/tt&gt;, </a:t>
            </a:r>
          </a:p>
          <a:p>
            <a:pPr marL="0" indent="0">
              <a:lnSpc>
                <a:spcPct val="150000"/>
              </a:lnSpc>
              <a:buNone/>
            </a:pPr>
            <a:r>
              <a:rPr lang="fr-FR" sz="2000" dirty="0" smtClean="0">
                <a:solidFill>
                  <a:srgbClr val="FF0000"/>
                </a:solidFill>
                <a:latin typeface="Times New Roman" pitchFamily="18" charset="0"/>
                <a:cs typeface="Times New Roman" pitchFamily="18" charset="0"/>
              </a:rPr>
              <a:t>&lt;mark&gt; </a:t>
            </a:r>
            <a:r>
              <a:rPr lang="fr-FR" sz="2000" dirty="0" smtClean="0">
                <a:latin typeface="Times New Roman" pitchFamily="18" charset="0"/>
                <a:cs typeface="Times New Roman" pitchFamily="18" charset="0"/>
              </a:rPr>
              <a:t>un style surligné </a:t>
            </a:r>
            <a:r>
              <a:rPr lang="fr-FR" sz="2000" dirty="0" smtClean="0">
                <a:solidFill>
                  <a:srgbClr val="FF0000"/>
                </a:solidFill>
                <a:latin typeface="Times New Roman" pitchFamily="18" charset="0"/>
                <a:cs typeface="Times New Roman" pitchFamily="18" charset="0"/>
              </a:rPr>
              <a:t>&lt;/mark&gt;, </a:t>
            </a:r>
            <a:r>
              <a:rPr lang="fr-FR" sz="1800" dirty="0" smtClean="0">
                <a:solidFill>
                  <a:srgbClr val="FF0000"/>
                </a:solidFill>
              </a:rPr>
              <a:t>&lt;PRE&gt; </a:t>
            </a:r>
            <a:r>
              <a:rPr lang="fr-FR" sz="1800" dirty="0" smtClean="0"/>
              <a:t>espacement constant</a:t>
            </a:r>
            <a:r>
              <a:rPr lang="fr-FR" sz="1800" dirty="0" smtClean="0">
                <a:solidFill>
                  <a:srgbClr val="FF0000"/>
                </a:solidFill>
              </a:rPr>
              <a:t>&lt;/PRE&gt;</a:t>
            </a:r>
            <a:endParaRPr lang="fr-FR" sz="1800" dirty="0" smtClean="0">
              <a:solidFill>
                <a:srgbClr val="FF0000"/>
              </a:solidFill>
              <a:latin typeface="Times New Roman" pitchFamily="18" charset="0"/>
              <a:cs typeface="Times New Roman" pitchFamily="18" charset="0"/>
            </a:endParaRPr>
          </a:p>
          <a:p>
            <a:pPr marL="0" indent="0">
              <a:lnSpc>
                <a:spcPct val="150000"/>
              </a:lnSpc>
            </a:pPr>
            <a:endParaRPr lang="fr-FR" sz="1800" dirty="0" smtClean="0">
              <a:solidFill>
                <a:srgbClr val="FF0000"/>
              </a:solidFill>
              <a:latin typeface="Times New Roman" pitchFamily="18" charset="0"/>
              <a:cs typeface="Times New Roman" pitchFamily="18" charset="0"/>
            </a:endParaRPr>
          </a:p>
        </p:txBody>
      </p:sp>
      <p:sp>
        <p:nvSpPr>
          <p:cNvPr id="2" name="Titre 1"/>
          <p:cNvSpPr>
            <a:spLocks noGrp="1"/>
          </p:cNvSpPr>
          <p:nvPr>
            <p:ph type="title"/>
          </p:nvPr>
        </p:nvSpPr>
        <p:spPr>
          <a:xfrm>
            <a:off x="457200" y="274638"/>
            <a:ext cx="8229600" cy="654032"/>
          </a:xfrm>
        </p:spPr>
        <p:txBody>
          <a:bodyPr>
            <a:noAutofit/>
          </a:bodyPr>
          <a:lstStyle/>
          <a:p>
            <a:pPr algn="l"/>
            <a:r>
              <a:rPr lang="fr-FR" sz="2400" b="1" dirty="0" smtClean="0">
                <a:solidFill>
                  <a:schemeClr val="tx2">
                    <a:lumMod val="50000"/>
                  </a:schemeClr>
                </a:solidFill>
                <a:latin typeface="Times New Roman" pitchFamily="18" charset="0"/>
                <a:ea typeface="Batang" pitchFamily="18" charset="-127"/>
                <a:cs typeface="Times New Roman" pitchFamily="18" charset="0"/>
              </a:rPr>
              <a:t>TECHNOLOGIE WEB : </a:t>
            </a:r>
            <a:r>
              <a:rPr lang="fr-FR" sz="2400" b="1" dirty="0" smtClean="0">
                <a:solidFill>
                  <a:srgbClr val="FF0000"/>
                </a:solidFill>
                <a:latin typeface="Times New Roman" pitchFamily="18" charset="0"/>
                <a:ea typeface="Batang" pitchFamily="18" charset="-127"/>
                <a:cs typeface="Times New Roman" pitchFamily="18" charset="0"/>
              </a:rPr>
              <a:t>HTML5</a:t>
            </a:r>
            <a:r>
              <a:rPr lang="fr-FR" sz="2400" b="1" dirty="0" smtClean="0">
                <a:solidFill>
                  <a:schemeClr val="tx2">
                    <a:lumMod val="50000"/>
                  </a:schemeClr>
                </a:solidFill>
                <a:latin typeface="Times New Roman" pitchFamily="18" charset="0"/>
                <a:ea typeface="Batang" pitchFamily="18" charset="-127"/>
                <a:cs typeface="Times New Roman" pitchFamily="18" charset="0"/>
              </a:rPr>
              <a:t>, </a:t>
            </a:r>
            <a:r>
              <a:rPr lang="fr-FR" sz="1400" b="1" dirty="0" smtClean="0">
                <a:solidFill>
                  <a:schemeClr val="tx2">
                    <a:lumMod val="50000"/>
                  </a:schemeClr>
                </a:solidFill>
                <a:latin typeface="Times New Roman" pitchFamily="18" charset="0"/>
                <a:ea typeface="Batang" pitchFamily="18" charset="-127"/>
                <a:cs typeface="Times New Roman" pitchFamily="18" charset="0"/>
              </a:rPr>
              <a:t>CSS3, JAVASCRIPTE</a:t>
            </a:r>
            <a:endParaRPr lang="fr-FR" sz="2400" dirty="0">
              <a:latin typeface="Times New Roman" pitchFamily="18" charset="0"/>
              <a:cs typeface="Times New Roman" pitchFamily="18" charset="0"/>
            </a:endParaRPr>
          </a:p>
        </p:txBody>
      </p:sp>
      <p:sp>
        <p:nvSpPr>
          <p:cNvPr id="4" name="Titre 1"/>
          <p:cNvSpPr txBox="1">
            <a:spLocks/>
          </p:cNvSpPr>
          <p:nvPr/>
        </p:nvSpPr>
        <p:spPr>
          <a:xfrm>
            <a:off x="500034" y="857232"/>
            <a:ext cx="4429156" cy="142876"/>
          </a:xfrm>
          <a:prstGeom prst="rect">
            <a:avLst/>
          </a:prstGeom>
        </p:spPr>
        <p:style>
          <a:lnRef idx="1">
            <a:schemeClr val="accent2"/>
          </a:lnRef>
          <a:fillRef idx="3">
            <a:schemeClr val="accent2"/>
          </a:fillRef>
          <a:effectRef idx="2">
            <a:schemeClr val="accent2"/>
          </a:effectRef>
          <a:fontRef idx="minor">
            <a:schemeClr val="lt1"/>
          </a:fontRef>
        </p:style>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1400" b="1" i="0" u="none" strike="noStrike" kern="1200" cap="none" spc="0" normalizeH="0" baseline="0" noProof="0" dirty="0" smtClean="0">
                <a:ln>
                  <a:noFill/>
                </a:ln>
                <a:solidFill>
                  <a:schemeClr val="lt1"/>
                </a:solidFill>
                <a:effectLst>
                  <a:outerShdw blurRad="38100" dist="38100" dir="2700000" algn="tl">
                    <a:srgbClr val="000000">
                      <a:alpha val="43137"/>
                    </a:srgbClr>
                  </a:outerShdw>
                </a:effectLst>
                <a:uLnTx/>
                <a:uFillTx/>
                <a:latin typeface="Times New Roman" pitchFamily="18" charset="0"/>
                <a:cs typeface="Times New Roman" pitchFamily="18" charset="0"/>
              </a:rPr>
              <a:t>Rappel de cours</a:t>
            </a:r>
            <a:endParaRPr kumimoji="0" lang="fr-FR" sz="1400" b="1" i="0" u="none" strike="noStrike" kern="1200" cap="none" spc="0" normalizeH="0" baseline="0" noProof="0" dirty="0">
              <a:ln>
                <a:noFill/>
              </a:ln>
              <a:solidFill>
                <a:schemeClr val="lt1"/>
              </a:solidFill>
              <a:effectLst>
                <a:outerShdw blurRad="38100" dist="38100" dir="2700000" algn="tl">
                  <a:srgbClr val="000000">
                    <a:alpha val="43137"/>
                  </a:srgbClr>
                </a:outerShdw>
              </a:effectLst>
              <a:uLnTx/>
              <a:uFillTx/>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600200"/>
            <a:ext cx="8401080" cy="4614881"/>
          </a:xfrm>
        </p:spPr>
        <p:txBody>
          <a:bodyPr>
            <a:normAutofit fontScale="92500" lnSpcReduction="10000"/>
          </a:bodyPr>
          <a:lstStyle/>
          <a:p>
            <a:pPr marL="0" indent="0"/>
            <a:r>
              <a:rPr lang="fr-FR" dirty="0" smtClean="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Mise en forme du contenu avec le HTML </a:t>
            </a:r>
            <a:r>
              <a:rPr lang="fr-FR" cap="all" dirty="0" smtClean="0">
                <a:solidFill>
                  <a:schemeClr val="tx2">
                    <a:lumMod val="75000"/>
                  </a:schemeClr>
                </a:solidFill>
                <a:latin typeface="Times New Roman" pitchFamily="18" charset="0"/>
                <a:cs typeface="Times New Roman" pitchFamily="18" charset="0"/>
              </a:rPr>
              <a:t>:</a:t>
            </a:r>
          </a:p>
          <a:p>
            <a:pPr marL="457200" indent="-457200">
              <a:buAutoNum type="arabicPeriod" startAt="2"/>
            </a:pPr>
            <a:r>
              <a:rPr lang="fr-FR" sz="2000" cap="all" dirty="0" smtClean="0">
                <a:solidFill>
                  <a:schemeClr val="tx2">
                    <a:lumMod val="75000"/>
                  </a:schemeClr>
                </a:solidFill>
                <a:latin typeface="Times New Roman" pitchFamily="18" charset="0"/>
                <a:cs typeface="Times New Roman" pitchFamily="18" charset="0"/>
              </a:rPr>
              <a:t>Style d’écriture logique </a:t>
            </a:r>
            <a:r>
              <a:rPr lang="fr-FR" sz="2000" dirty="0" smtClean="0"/>
              <a:t> les éléments de style logique rattachent des styles au texte en fonction du contenu. Ainsi, si le texte n'apparaît pas dans le style logique lui étant attaché, ce style reste dans le code et peut être exploité dans le cadre de moteur de recherche et autres méta-moteurs.</a:t>
            </a:r>
            <a:endParaRPr lang="fr-FR" sz="2000" cap="all" dirty="0" smtClean="0">
              <a:solidFill>
                <a:schemeClr val="tx2">
                  <a:lumMod val="75000"/>
                </a:schemeClr>
              </a:solidFill>
              <a:latin typeface="Times New Roman" pitchFamily="18" charset="0"/>
              <a:cs typeface="Times New Roman" pitchFamily="18" charset="0"/>
            </a:endParaRPr>
          </a:p>
          <a:p>
            <a:pPr marL="457200" indent="-457200">
              <a:lnSpc>
                <a:spcPct val="150000"/>
              </a:lnSpc>
              <a:buNone/>
            </a:pPr>
            <a:r>
              <a:rPr lang="fr-FR" sz="2000" dirty="0" smtClean="0">
                <a:solidFill>
                  <a:srgbClr val="FF0000"/>
                </a:solidFill>
                <a:latin typeface="Times New Roman" pitchFamily="18" charset="0"/>
                <a:cs typeface="Times New Roman" pitchFamily="18" charset="0"/>
              </a:rPr>
              <a:t>&lt;</a:t>
            </a:r>
            <a:r>
              <a:rPr lang="fr-FR" sz="2000" dirty="0" err="1" smtClean="0">
                <a:solidFill>
                  <a:srgbClr val="FF0000"/>
                </a:solidFill>
                <a:latin typeface="Times New Roman" pitchFamily="18" charset="0"/>
                <a:cs typeface="Times New Roman" pitchFamily="18" charset="0"/>
              </a:rPr>
              <a:t>dfn</a:t>
            </a:r>
            <a:r>
              <a:rPr lang="fr-FR" sz="2000" dirty="0" smtClean="0">
                <a:solidFill>
                  <a:srgbClr val="FF0000"/>
                </a:solidFill>
                <a:latin typeface="Times New Roman" pitchFamily="18" charset="0"/>
                <a:cs typeface="Times New Roman" pitchFamily="18" charset="0"/>
              </a:rPr>
              <a:t>&gt; </a:t>
            </a:r>
            <a:r>
              <a:rPr lang="fr-FR" sz="2000" dirty="0" smtClean="0">
                <a:latin typeface="Times New Roman" pitchFamily="18" charset="0"/>
                <a:cs typeface="Times New Roman" pitchFamily="18" charset="0"/>
              </a:rPr>
              <a:t>Le texte est une définition </a:t>
            </a:r>
            <a:r>
              <a:rPr lang="fr-FR" sz="2000" dirty="0" smtClean="0">
                <a:solidFill>
                  <a:srgbClr val="FF0000"/>
                </a:solidFill>
                <a:latin typeface="Times New Roman" pitchFamily="18" charset="0"/>
                <a:cs typeface="Times New Roman" pitchFamily="18" charset="0"/>
              </a:rPr>
              <a:t>&lt;/</a:t>
            </a:r>
            <a:r>
              <a:rPr lang="fr-FR" sz="2000" dirty="0" err="1" smtClean="0">
                <a:solidFill>
                  <a:srgbClr val="FF0000"/>
                </a:solidFill>
                <a:latin typeface="Times New Roman" pitchFamily="18" charset="0"/>
                <a:cs typeface="Times New Roman" pitchFamily="18" charset="0"/>
              </a:rPr>
              <a:t>dfn</a:t>
            </a:r>
            <a:r>
              <a:rPr lang="fr-FR" sz="2000" dirty="0" smtClean="0">
                <a:solidFill>
                  <a:srgbClr val="FF0000"/>
                </a:solidFill>
                <a:latin typeface="Times New Roman" pitchFamily="18" charset="0"/>
                <a:cs typeface="Times New Roman" pitchFamily="18" charset="0"/>
              </a:rPr>
              <a:t>&gt;</a:t>
            </a:r>
          </a:p>
          <a:p>
            <a:pPr marL="457200" indent="-457200">
              <a:lnSpc>
                <a:spcPct val="150000"/>
              </a:lnSpc>
              <a:buNone/>
            </a:pPr>
            <a:r>
              <a:rPr lang="fr-FR" sz="2000" dirty="0" smtClean="0">
                <a:solidFill>
                  <a:srgbClr val="FF0000"/>
                </a:solidFill>
                <a:latin typeface="Times New Roman" pitchFamily="18" charset="0"/>
                <a:cs typeface="Times New Roman" pitchFamily="18" charset="0"/>
              </a:rPr>
              <a:t>&lt;cite&gt; </a:t>
            </a:r>
            <a:r>
              <a:rPr lang="fr-FR" sz="2000" dirty="0" smtClean="0">
                <a:latin typeface="Times New Roman" pitchFamily="18" charset="0"/>
                <a:cs typeface="Times New Roman" pitchFamily="18" charset="0"/>
              </a:rPr>
              <a:t>texte représentant une citation </a:t>
            </a:r>
            <a:r>
              <a:rPr lang="fr-FR" sz="2000" dirty="0" smtClean="0">
                <a:solidFill>
                  <a:srgbClr val="FF0000"/>
                </a:solidFill>
                <a:latin typeface="Times New Roman" pitchFamily="18" charset="0"/>
                <a:cs typeface="Times New Roman" pitchFamily="18" charset="0"/>
              </a:rPr>
              <a:t>&lt;/cite&gt;</a:t>
            </a:r>
          </a:p>
          <a:p>
            <a:pPr marL="457200" indent="-457200">
              <a:lnSpc>
                <a:spcPct val="150000"/>
              </a:lnSpc>
              <a:buNone/>
            </a:pPr>
            <a:r>
              <a:rPr lang="fr-FR" sz="2000" dirty="0" smtClean="0">
                <a:solidFill>
                  <a:srgbClr val="FF0000"/>
                </a:solidFill>
                <a:latin typeface="Times New Roman" pitchFamily="18" charset="0"/>
                <a:cs typeface="Times New Roman" pitchFamily="18" charset="0"/>
              </a:rPr>
              <a:t>&lt;code&gt; </a:t>
            </a:r>
            <a:r>
              <a:rPr lang="fr-FR" sz="2000" dirty="0" smtClean="0">
                <a:latin typeface="Times New Roman" pitchFamily="18" charset="0"/>
                <a:cs typeface="Times New Roman" pitchFamily="18" charset="0"/>
              </a:rPr>
              <a:t>Le texte est un code source </a:t>
            </a:r>
            <a:r>
              <a:rPr lang="fr-FR" sz="2000" dirty="0" smtClean="0">
                <a:solidFill>
                  <a:srgbClr val="FF0000"/>
                </a:solidFill>
                <a:latin typeface="Times New Roman" pitchFamily="18" charset="0"/>
                <a:cs typeface="Times New Roman" pitchFamily="18" charset="0"/>
              </a:rPr>
              <a:t>&lt;/code&gt;</a:t>
            </a:r>
          </a:p>
          <a:p>
            <a:pPr marL="457200" indent="-457200">
              <a:lnSpc>
                <a:spcPct val="150000"/>
              </a:lnSpc>
              <a:buNone/>
            </a:pPr>
            <a:r>
              <a:rPr lang="fr-FR" sz="2000" dirty="0" smtClean="0">
                <a:solidFill>
                  <a:srgbClr val="FF0000"/>
                </a:solidFill>
                <a:latin typeface="Times New Roman" pitchFamily="18" charset="0"/>
                <a:cs typeface="Times New Roman" pitchFamily="18" charset="0"/>
              </a:rPr>
              <a:t>&lt;</a:t>
            </a:r>
            <a:r>
              <a:rPr lang="fr-FR" sz="2000" dirty="0" err="1" smtClean="0">
                <a:solidFill>
                  <a:srgbClr val="FF0000"/>
                </a:solidFill>
                <a:latin typeface="Times New Roman" pitchFamily="18" charset="0"/>
                <a:cs typeface="Times New Roman" pitchFamily="18" charset="0"/>
              </a:rPr>
              <a:t>blockquote</a:t>
            </a:r>
            <a:r>
              <a:rPr lang="fr-FR" sz="2000" dirty="0" smtClean="0">
                <a:solidFill>
                  <a:srgbClr val="FF0000"/>
                </a:solidFill>
                <a:latin typeface="Times New Roman" pitchFamily="18" charset="0"/>
                <a:cs typeface="Times New Roman" pitchFamily="18" charset="0"/>
              </a:rPr>
              <a:t>&gt; </a:t>
            </a:r>
            <a:r>
              <a:rPr lang="fr-FR" sz="2000" dirty="0" smtClean="0">
                <a:latin typeface="Times New Roman" pitchFamily="18" charset="0"/>
                <a:cs typeface="Times New Roman" pitchFamily="18" charset="0"/>
              </a:rPr>
              <a:t>tabulation + espace paragraphe </a:t>
            </a:r>
            <a:r>
              <a:rPr lang="fr-FR" sz="2000" dirty="0" smtClean="0">
                <a:solidFill>
                  <a:srgbClr val="FF0000"/>
                </a:solidFill>
                <a:latin typeface="Times New Roman" pitchFamily="18" charset="0"/>
                <a:cs typeface="Times New Roman" pitchFamily="18" charset="0"/>
              </a:rPr>
              <a:t>&lt;/</a:t>
            </a:r>
            <a:r>
              <a:rPr lang="fr-FR" sz="2000" dirty="0" err="1" smtClean="0">
                <a:solidFill>
                  <a:srgbClr val="FF0000"/>
                </a:solidFill>
                <a:latin typeface="Times New Roman" pitchFamily="18" charset="0"/>
                <a:cs typeface="Times New Roman" pitchFamily="18" charset="0"/>
              </a:rPr>
              <a:t>blockquotep</a:t>
            </a:r>
            <a:r>
              <a:rPr lang="fr-FR" sz="2000" dirty="0" smtClean="0">
                <a:solidFill>
                  <a:srgbClr val="FF0000"/>
                </a:solidFill>
                <a:latin typeface="Times New Roman" pitchFamily="18" charset="0"/>
                <a:cs typeface="Times New Roman" pitchFamily="18" charset="0"/>
              </a:rPr>
              <a:t>&gt;</a:t>
            </a:r>
          </a:p>
          <a:p>
            <a:pPr marL="457200" indent="-457200">
              <a:lnSpc>
                <a:spcPct val="150000"/>
              </a:lnSpc>
              <a:buNone/>
            </a:pPr>
            <a:r>
              <a:rPr lang="fr-FR" sz="2000" dirty="0" smtClean="0">
                <a:solidFill>
                  <a:srgbClr val="FF0000"/>
                </a:solidFill>
                <a:latin typeface="Times New Roman" pitchFamily="18" charset="0"/>
                <a:cs typeface="Times New Roman" pitchFamily="18" charset="0"/>
              </a:rPr>
              <a:t>&lt;</a:t>
            </a:r>
            <a:r>
              <a:rPr lang="fr-FR" sz="2000" dirty="0" err="1" smtClean="0">
                <a:solidFill>
                  <a:srgbClr val="FF0000"/>
                </a:solidFill>
                <a:latin typeface="Times New Roman" pitchFamily="18" charset="0"/>
                <a:cs typeface="Times New Roman" pitchFamily="18" charset="0"/>
              </a:rPr>
              <a:t>kbd</a:t>
            </a:r>
            <a:r>
              <a:rPr lang="fr-FR" sz="2000" dirty="0" smtClean="0">
                <a:solidFill>
                  <a:srgbClr val="FF0000"/>
                </a:solidFill>
                <a:latin typeface="Times New Roman" pitchFamily="18" charset="0"/>
                <a:cs typeface="Times New Roman" pitchFamily="18" charset="0"/>
              </a:rPr>
              <a:t>&gt; </a:t>
            </a:r>
            <a:r>
              <a:rPr lang="fr-FR" sz="2000" dirty="0" smtClean="0">
                <a:latin typeface="Times New Roman" pitchFamily="18" charset="0"/>
                <a:cs typeface="Times New Roman" pitchFamily="18" charset="0"/>
              </a:rPr>
              <a:t>Le texte est tapé au clavier </a:t>
            </a:r>
            <a:r>
              <a:rPr lang="fr-FR" sz="2000" dirty="0" smtClean="0">
                <a:solidFill>
                  <a:srgbClr val="FF0000"/>
                </a:solidFill>
                <a:latin typeface="Times New Roman" pitchFamily="18" charset="0"/>
                <a:cs typeface="Times New Roman" pitchFamily="18" charset="0"/>
              </a:rPr>
              <a:t>&lt;/</a:t>
            </a:r>
            <a:r>
              <a:rPr lang="fr-FR" sz="2000" dirty="0" err="1" smtClean="0">
                <a:solidFill>
                  <a:srgbClr val="FF0000"/>
                </a:solidFill>
                <a:latin typeface="Times New Roman" pitchFamily="18" charset="0"/>
                <a:cs typeface="Times New Roman" pitchFamily="18" charset="0"/>
              </a:rPr>
              <a:t>kbd</a:t>
            </a:r>
            <a:r>
              <a:rPr lang="fr-FR" sz="2000" dirty="0" smtClean="0">
                <a:solidFill>
                  <a:srgbClr val="FF0000"/>
                </a:solidFill>
                <a:latin typeface="Times New Roman" pitchFamily="18" charset="0"/>
                <a:cs typeface="Times New Roman" pitchFamily="18" charset="0"/>
              </a:rPr>
              <a:t>&gt;</a:t>
            </a:r>
          </a:p>
          <a:p>
            <a:pPr marL="457200" indent="-457200">
              <a:lnSpc>
                <a:spcPct val="150000"/>
              </a:lnSpc>
              <a:buNone/>
            </a:pPr>
            <a:r>
              <a:rPr lang="fr-FR" sz="2000" dirty="0" smtClean="0">
                <a:solidFill>
                  <a:srgbClr val="FF0000"/>
                </a:solidFill>
                <a:latin typeface="Times New Roman" pitchFamily="18" charset="0"/>
                <a:cs typeface="Times New Roman" pitchFamily="18" charset="0"/>
              </a:rPr>
              <a:t>&lt;var&gt; </a:t>
            </a:r>
            <a:r>
              <a:rPr lang="fr-FR" sz="2000" dirty="0" smtClean="0">
                <a:latin typeface="Times New Roman" pitchFamily="18" charset="0"/>
                <a:cs typeface="Times New Roman" pitchFamily="18" charset="0"/>
              </a:rPr>
              <a:t>mettre en valeur une variable </a:t>
            </a:r>
            <a:r>
              <a:rPr lang="fr-FR" sz="2000" dirty="0" smtClean="0">
                <a:solidFill>
                  <a:srgbClr val="FF0000"/>
                </a:solidFill>
                <a:latin typeface="Times New Roman" pitchFamily="18" charset="0"/>
                <a:cs typeface="Times New Roman" pitchFamily="18" charset="0"/>
              </a:rPr>
              <a:t>&lt;/var&gt; </a:t>
            </a:r>
            <a:r>
              <a:rPr lang="fr-FR" sz="2000" dirty="0" err="1" smtClean="0">
                <a:latin typeface="Times New Roman" pitchFamily="18" charset="0"/>
                <a:cs typeface="Times New Roman" pitchFamily="18" charset="0"/>
              </a:rPr>
              <a:t>exp</a:t>
            </a:r>
            <a:r>
              <a:rPr lang="fr-FR" sz="2000" dirty="0" smtClean="0">
                <a:latin typeface="Times New Roman" pitchFamily="18" charset="0"/>
                <a:cs typeface="Times New Roman" pitchFamily="18" charset="0"/>
              </a:rPr>
              <a:t> : largeur, </a:t>
            </a:r>
            <a:r>
              <a:rPr lang="fr-FR" sz="2000" dirty="0" err="1" smtClean="0">
                <a:latin typeface="Times New Roman" pitchFamily="18" charset="0"/>
                <a:cs typeface="Times New Roman" pitchFamily="18" charset="0"/>
              </a:rPr>
              <a:t>haureur</a:t>
            </a:r>
            <a:r>
              <a:rPr lang="fr-FR" sz="2000" dirty="0" smtClean="0">
                <a:latin typeface="Times New Roman" pitchFamily="18" charset="0"/>
                <a:cs typeface="Times New Roman" pitchFamily="18" charset="0"/>
              </a:rPr>
              <a:t>,…..</a:t>
            </a:r>
          </a:p>
        </p:txBody>
      </p:sp>
      <p:sp>
        <p:nvSpPr>
          <p:cNvPr id="2" name="Titre 1"/>
          <p:cNvSpPr>
            <a:spLocks noGrp="1"/>
          </p:cNvSpPr>
          <p:nvPr>
            <p:ph type="title"/>
          </p:nvPr>
        </p:nvSpPr>
        <p:spPr>
          <a:xfrm>
            <a:off x="457200" y="274638"/>
            <a:ext cx="8229600" cy="654032"/>
          </a:xfrm>
        </p:spPr>
        <p:txBody>
          <a:bodyPr>
            <a:noAutofit/>
          </a:bodyPr>
          <a:lstStyle/>
          <a:p>
            <a:pPr algn="l"/>
            <a:r>
              <a:rPr lang="fr-FR" sz="2400" b="1" dirty="0" smtClean="0">
                <a:solidFill>
                  <a:schemeClr val="tx2">
                    <a:lumMod val="50000"/>
                  </a:schemeClr>
                </a:solidFill>
                <a:latin typeface="Times New Roman" pitchFamily="18" charset="0"/>
                <a:ea typeface="Batang" pitchFamily="18" charset="-127"/>
                <a:cs typeface="Times New Roman" pitchFamily="18" charset="0"/>
              </a:rPr>
              <a:t>TECHNOLOGIE WEB : </a:t>
            </a:r>
            <a:r>
              <a:rPr lang="fr-FR" sz="2400" b="1" dirty="0" smtClean="0">
                <a:solidFill>
                  <a:srgbClr val="FF0000"/>
                </a:solidFill>
                <a:latin typeface="Times New Roman" pitchFamily="18" charset="0"/>
                <a:ea typeface="Batang" pitchFamily="18" charset="-127"/>
                <a:cs typeface="Times New Roman" pitchFamily="18" charset="0"/>
              </a:rPr>
              <a:t>HTML5</a:t>
            </a:r>
            <a:r>
              <a:rPr lang="fr-FR" sz="2400" b="1" dirty="0" smtClean="0">
                <a:solidFill>
                  <a:schemeClr val="tx2">
                    <a:lumMod val="50000"/>
                  </a:schemeClr>
                </a:solidFill>
                <a:latin typeface="Times New Roman" pitchFamily="18" charset="0"/>
                <a:ea typeface="Batang" pitchFamily="18" charset="-127"/>
                <a:cs typeface="Times New Roman" pitchFamily="18" charset="0"/>
              </a:rPr>
              <a:t>, </a:t>
            </a:r>
            <a:r>
              <a:rPr lang="fr-FR" sz="1400" b="1" dirty="0" smtClean="0">
                <a:solidFill>
                  <a:schemeClr val="tx2">
                    <a:lumMod val="50000"/>
                  </a:schemeClr>
                </a:solidFill>
                <a:latin typeface="Times New Roman" pitchFamily="18" charset="0"/>
                <a:ea typeface="Batang" pitchFamily="18" charset="-127"/>
                <a:cs typeface="Times New Roman" pitchFamily="18" charset="0"/>
              </a:rPr>
              <a:t>CSS3, JAVASCRIPTE</a:t>
            </a:r>
            <a:endParaRPr lang="fr-FR" sz="2400" dirty="0">
              <a:latin typeface="Times New Roman" pitchFamily="18" charset="0"/>
              <a:cs typeface="Times New Roman" pitchFamily="18" charset="0"/>
            </a:endParaRPr>
          </a:p>
        </p:txBody>
      </p:sp>
      <p:sp>
        <p:nvSpPr>
          <p:cNvPr id="4" name="Titre 1"/>
          <p:cNvSpPr txBox="1">
            <a:spLocks/>
          </p:cNvSpPr>
          <p:nvPr/>
        </p:nvSpPr>
        <p:spPr>
          <a:xfrm>
            <a:off x="500034" y="857232"/>
            <a:ext cx="4429156" cy="142876"/>
          </a:xfrm>
          <a:prstGeom prst="rect">
            <a:avLst/>
          </a:prstGeom>
        </p:spPr>
        <p:style>
          <a:lnRef idx="1">
            <a:schemeClr val="accent2"/>
          </a:lnRef>
          <a:fillRef idx="3">
            <a:schemeClr val="accent2"/>
          </a:fillRef>
          <a:effectRef idx="2">
            <a:schemeClr val="accent2"/>
          </a:effectRef>
          <a:fontRef idx="minor">
            <a:schemeClr val="lt1"/>
          </a:fontRef>
        </p:style>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1400" b="1" i="0" u="none" strike="noStrike" kern="1200" cap="none" spc="0" normalizeH="0" baseline="0" noProof="0" dirty="0" smtClean="0">
                <a:ln>
                  <a:noFill/>
                </a:ln>
                <a:solidFill>
                  <a:schemeClr val="lt1"/>
                </a:solidFill>
                <a:effectLst>
                  <a:outerShdw blurRad="38100" dist="38100" dir="2700000" algn="tl">
                    <a:srgbClr val="000000">
                      <a:alpha val="43137"/>
                    </a:srgbClr>
                  </a:outerShdw>
                </a:effectLst>
                <a:uLnTx/>
                <a:uFillTx/>
                <a:latin typeface="Times New Roman" pitchFamily="18" charset="0"/>
                <a:cs typeface="Times New Roman" pitchFamily="18" charset="0"/>
              </a:rPr>
              <a:t>Rappel de cours</a:t>
            </a:r>
            <a:endParaRPr kumimoji="0" lang="fr-FR" sz="1400" b="1" i="0" u="none" strike="noStrike" kern="1200" cap="none" spc="0" normalizeH="0" baseline="0" noProof="0" dirty="0">
              <a:ln>
                <a:noFill/>
              </a:ln>
              <a:solidFill>
                <a:schemeClr val="lt1"/>
              </a:solidFill>
              <a:effectLst>
                <a:outerShdw blurRad="38100" dist="38100" dir="2700000" algn="tl">
                  <a:srgbClr val="000000">
                    <a:alpha val="43137"/>
                  </a:srgbClr>
                </a:outerShdw>
              </a:effectLst>
              <a:uLnTx/>
              <a:uFillTx/>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600200"/>
            <a:ext cx="8401080" cy="4614881"/>
          </a:xfrm>
        </p:spPr>
        <p:txBody>
          <a:bodyPr>
            <a:normAutofit fontScale="92500" lnSpcReduction="10000"/>
          </a:bodyPr>
          <a:lstStyle/>
          <a:p>
            <a:pPr marL="0" indent="0"/>
            <a:r>
              <a:rPr lang="fr-FR" dirty="0" smtClean="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Mise en forme du contenu avec le HTML </a:t>
            </a:r>
            <a:r>
              <a:rPr lang="fr-FR" cap="all" dirty="0" smtClean="0">
                <a:solidFill>
                  <a:schemeClr val="tx2">
                    <a:lumMod val="75000"/>
                  </a:schemeClr>
                </a:solidFill>
                <a:latin typeface="Times New Roman" pitchFamily="18" charset="0"/>
                <a:cs typeface="Times New Roman" pitchFamily="18" charset="0"/>
              </a:rPr>
              <a:t>:</a:t>
            </a:r>
          </a:p>
          <a:p>
            <a:pPr marL="457200" indent="-457200">
              <a:buNone/>
            </a:pPr>
            <a:r>
              <a:rPr lang="fr-FR" sz="2000" cap="all" dirty="0" smtClean="0">
                <a:solidFill>
                  <a:schemeClr val="tx2">
                    <a:lumMod val="75000"/>
                  </a:schemeClr>
                </a:solidFill>
                <a:latin typeface="Times New Roman" pitchFamily="18" charset="0"/>
                <a:cs typeface="Times New Roman" pitchFamily="18" charset="0"/>
              </a:rPr>
              <a:t>Balises sémantiques</a:t>
            </a:r>
          </a:p>
          <a:p>
            <a:pPr marL="457200" indent="-457200">
              <a:lnSpc>
                <a:spcPct val="150000"/>
              </a:lnSpc>
              <a:buNone/>
            </a:pPr>
            <a:r>
              <a:rPr lang="fr-FR" sz="2000" b="1" dirty="0" smtClean="0">
                <a:solidFill>
                  <a:srgbClr val="FF0000"/>
                </a:solidFill>
                <a:latin typeface="Times New Roman" pitchFamily="18" charset="0"/>
                <a:cs typeface="Times New Roman" pitchFamily="18" charset="0"/>
              </a:rPr>
              <a:t>&lt;</a:t>
            </a:r>
            <a:r>
              <a:rPr lang="fr-FR" sz="2000" b="1" dirty="0" err="1" smtClean="0">
                <a:solidFill>
                  <a:srgbClr val="FF0000"/>
                </a:solidFill>
                <a:latin typeface="Times New Roman" pitchFamily="18" charset="0"/>
                <a:cs typeface="Times New Roman" pitchFamily="18" charset="0"/>
              </a:rPr>
              <a:t>abbr</a:t>
            </a:r>
            <a:r>
              <a:rPr lang="fr-FR" sz="2000" b="1" dirty="0" smtClean="0">
                <a:solidFill>
                  <a:srgbClr val="FF0000"/>
                </a:solidFill>
                <a:latin typeface="Times New Roman" pitchFamily="18" charset="0"/>
                <a:cs typeface="Times New Roman" pitchFamily="18" charset="0"/>
              </a:rPr>
              <a:t>&gt; </a:t>
            </a:r>
            <a:r>
              <a:rPr lang="fr-FR" sz="2000" dirty="0" smtClean="0">
                <a:latin typeface="Times New Roman" pitchFamily="18" charset="0"/>
                <a:cs typeface="Times New Roman" pitchFamily="18" charset="0"/>
              </a:rPr>
              <a:t>pour définir une abréviation</a:t>
            </a:r>
            <a:r>
              <a:rPr lang="fr-FR" sz="2000" dirty="0" smtClean="0">
                <a:solidFill>
                  <a:srgbClr val="FF0000"/>
                </a:solidFill>
                <a:latin typeface="Times New Roman" pitchFamily="18" charset="0"/>
                <a:cs typeface="Times New Roman" pitchFamily="18" charset="0"/>
              </a:rPr>
              <a:t>&lt;/</a:t>
            </a:r>
            <a:r>
              <a:rPr lang="fr-FR" sz="2000" dirty="0" err="1" smtClean="0">
                <a:solidFill>
                  <a:srgbClr val="FF0000"/>
                </a:solidFill>
                <a:latin typeface="Times New Roman" pitchFamily="18" charset="0"/>
                <a:cs typeface="Times New Roman" pitchFamily="18" charset="0"/>
              </a:rPr>
              <a:t>abbr</a:t>
            </a:r>
            <a:r>
              <a:rPr lang="fr-FR" sz="2000" dirty="0" smtClean="0">
                <a:solidFill>
                  <a:srgbClr val="FF0000"/>
                </a:solidFill>
                <a:latin typeface="Times New Roman" pitchFamily="18" charset="0"/>
                <a:cs typeface="Times New Roman" pitchFamily="18" charset="0"/>
              </a:rPr>
              <a:t>&gt;</a:t>
            </a:r>
          </a:p>
          <a:p>
            <a:pPr marL="457200" indent="-457200">
              <a:lnSpc>
                <a:spcPct val="150000"/>
              </a:lnSpc>
              <a:buNone/>
            </a:pPr>
            <a:r>
              <a:rPr lang="fr-FR" sz="2000" b="1" dirty="0" smtClean="0">
                <a:solidFill>
                  <a:srgbClr val="FF0000"/>
                </a:solidFill>
                <a:latin typeface="Times New Roman" pitchFamily="18" charset="0"/>
                <a:cs typeface="Times New Roman" pitchFamily="18" charset="0"/>
              </a:rPr>
              <a:t>&lt;</a:t>
            </a:r>
            <a:r>
              <a:rPr lang="fr-FR" sz="2000" b="1" dirty="0" err="1" smtClean="0">
                <a:solidFill>
                  <a:srgbClr val="FF0000"/>
                </a:solidFill>
                <a:latin typeface="Times New Roman" pitchFamily="18" charset="0"/>
                <a:cs typeface="Times New Roman" pitchFamily="18" charset="0"/>
              </a:rPr>
              <a:t>acronym</a:t>
            </a:r>
            <a:r>
              <a:rPr lang="fr-FR" sz="2000" b="1" dirty="0" smtClean="0">
                <a:solidFill>
                  <a:srgbClr val="FF0000"/>
                </a:solidFill>
                <a:latin typeface="Times New Roman" pitchFamily="18" charset="0"/>
                <a:cs typeface="Times New Roman" pitchFamily="18" charset="0"/>
              </a:rPr>
              <a:t>&gt; </a:t>
            </a:r>
            <a:r>
              <a:rPr lang="fr-FR" sz="2000" dirty="0" smtClean="0">
                <a:latin typeface="Times New Roman" pitchFamily="18" charset="0"/>
                <a:cs typeface="Times New Roman" pitchFamily="18" charset="0"/>
              </a:rPr>
              <a:t>les initiales d'un groupe de mots </a:t>
            </a:r>
            <a:r>
              <a:rPr lang="fr-FR" sz="2000" dirty="0" smtClean="0">
                <a:solidFill>
                  <a:srgbClr val="FF0000"/>
                </a:solidFill>
                <a:latin typeface="Times New Roman" pitchFamily="18" charset="0"/>
                <a:cs typeface="Times New Roman" pitchFamily="18" charset="0"/>
              </a:rPr>
              <a:t>&lt;/</a:t>
            </a:r>
            <a:r>
              <a:rPr lang="fr-FR" sz="2000" dirty="0" err="1" smtClean="0">
                <a:solidFill>
                  <a:srgbClr val="FF0000"/>
                </a:solidFill>
                <a:latin typeface="Times New Roman" pitchFamily="18" charset="0"/>
                <a:cs typeface="Times New Roman" pitchFamily="18" charset="0"/>
              </a:rPr>
              <a:t>acronym</a:t>
            </a:r>
            <a:r>
              <a:rPr lang="fr-FR" sz="2000" dirty="0" smtClean="0">
                <a:solidFill>
                  <a:srgbClr val="FF0000"/>
                </a:solidFill>
                <a:latin typeface="Times New Roman" pitchFamily="18" charset="0"/>
                <a:cs typeface="Times New Roman" pitchFamily="18" charset="0"/>
              </a:rPr>
              <a:t>&gt;</a:t>
            </a:r>
          </a:p>
          <a:p>
            <a:pPr marL="457200" indent="-457200">
              <a:lnSpc>
                <a:spcPct val="150000"/>
              </a:lnSpc>
              <a:buNone/>
            </a:pPr>
            <a:r>
              <a:rPr lang="fr-FR" sz="2000" b="1" dirty="0" smtClean="0">
                <a:solidFill>
                  <a:srgbClr val="FF0000"/>
                </a:solidFill>
                <a:latin typeface="Times New Roman" pitchFamily="18" charset="0"/>
                <a:cs typeface="Times New Roman" pitchFamily="18" charset="0"/>
              </a:rPr>
              <a:t>&lt;</a:t>
            </a:r>
            <a:r>
              <a:rPr lang="fr-FR" sz="2000" b="1" dirty="0" err="1" smtClean="0">
                <a:solidFill>
                  <a:srgbClr val="FF0000"/>
                </a:solidFill>
                <a:latin typeface="Times New Roman" pitchFamily="18" charset="0"/>
                <a:cs typeface="Times New Roman" pitchFamily="18" charset="0"/>
              </a:rPr>
              <a:t>address</a:t>
            </a:r>
            <a:r>
              <a:rPr lang="fr-FR" sz="2000" b="1" dirty="0" smtClean="0">
                <a:solidFill>
                  <a:srgbClr val="FF0000"/>
                </a:solidFill>
                <a:latin typeface="Times New Roman" pitchFamily="18" charset="0"/>
                <a:cs typeface="Times New Roman" pitchFamily="18" charset="0"/>
              </a:rPr>
              <a:t>&gt; </a:t>
            </a:r>
            <a:r>
              <a:rPr lang="fr-FR" sz="2000" dirty="0" smtClean="0">
                <a:latin typeface="Times New Roman" pitchFamily="18" charset="0"/>
                <a:cs typeface="Times New Roman" pitchFamily="18" charset="0"/>
              </a:rPr>
              <a:t>pour définir une adresse mail</a:t>
            </a:r>
            <a:r>
              <a:rPr lang="fr-FR" sz="2000" dirty="0" smtClean="0">
                <a:solidFill>
                  <a:srgbClr val="FF0000"/>
                </a:solidFill>
                <a:latin typeface="Times New Roman" pitchFamily="18" charset="0"/>
                <a:cs typeface="Times New Roman" pitchFamily="18" charset="0"/>
              </a:rPr>
              <a:t>&lt;/</a:t>
            </a:r>
            <a:r>
              <a:rPr lang="fr-FR" sz="2000" dirty="0" err="1" smtClean="0">
                <a:solidFill>
                  <a:srgbClr val="FF0000"/>
                </a:solidFill>
                <a:latin typeface="Times New Roman" pitchFamily="18" charset="0"/>
                <a:cs typeface="Times New Roman" pitchFamily="18" charset="0"/>
              </a:rPr>
              <a:t>adress</a:t>
            </a:r>
            <a:r>
              <a:rPr lang="fr-FR" sz="2000" dirty="0" smtClean="0">
                <a:solidFill>
                  <a:srgbClr val="FF0000"/>
                </a:solidFill>
                <a:latin typeface="Times New Roman" pitchFamily="18" charset="0"/>
                <a:cs typeface="Times New Roman" pitchFamily="18" charset="0"/>
              </a:rPr>
              <a:t>&gt;</a:t>
            </a:r>
          </a:p>
          <a:p>
            <a:pPr marL="457200" indent="-457200">
              <a:lnSpc>
                <a:spcPct val="150000"/>
              </a:lnSpc>
              <a:buNone/>
            </a:pPr>
            <a:r>
              <a:rPr lang="fr-FR" sz="2000" b="1" dirty="0" smtClean="0">
                <a:solidFill>
                  <a:srgbClr val="FF0000"/>
                </a:solidFill>
                <a:latin typeface="Times New Roman" pitchFamily="18" charset="0"/>
                <a:cs typeface="Times New Roman" pitchFamily="18" charset="0"/>
              </a:rPr>
              <a:t>&lt;</a:t>
            </a:r>
            <a:r>
              <a:rPr lang="fr-FR" sz="2000" b="1" dirty="0" err="1" smtClean="0">
                <a:solidFill>
                  <a:srgbClr val="FF0000"/>
                </a:solidFill>
                <a:latin typeface="Times New Roman" pitchFamily="18" charset="0"/>
                <a:cs typeface="Times New Roman" pitchFamily="18" charset="0"/>
              </a:rPr>
              <a:t>del</a:t>
            </a:r>
            <a:r>
              <a:rPr lang="fr-FR" sz="2000" b="1" dirty="0" smtClean="0">
                <a:solidFill>
                  <a:srgbClr val="FF0000"/>
                </a:solidFill>
                <a:latin typeface="Times New Roman" pitchFamily="18" charset="0"/>
                <a:cs typeface="Times New Roman" pitchFamily="18" charset="0"/>
              </a:rPr>
              <a:t>&gt; </a:t>
            </a:r>
            <a:r>
              <a:rPr lang="fr-FR" sz="2000" dirty="0" smtClean="0">
                <a:latin typeface="Times New Roman" pitchFamily="18" charset="0"/>
                <a:cs typeface="Times New Roman" pitchFamily="18" charset="0"/>
              </a:rPr>
              <a:t>équivalent au tag </a:t>
            </a:r>
            <a:r>
              <a:rPr lang="fr-FR" sz="2000" b="1" dirty="0" err="1" smtClean="0">
                <a:latin typeface="Times New Roman" pitchFamily="18" charset="0"/>
                <a:cs typeface="Times New Roman" pitchFamily="18" charset="0"/>
              </a:rPr>
              <a:t>strike</a:t>
            </a:r>
            <a:r>
              <a:rPr lang="fr-FR" sz="2000" dirty="0" smtClean="0">
                <a:latin typeface="Times New Roman" pitchFamily="18" charset="0"/>
                <a:cs typeface="Times New Roman" pitchFamily="18" charset="0"/>
              </a:rPr>
              <a:t> </a:t>
            </a:r>
            <a:r>
              <a:rPr lang="fr-FR" sz="2000" dirty="0" smtClean="0">
                <a:solidFill>
                  <a:srgbClr val="FF0000"/>
                </a:solidFill>
                <a:latin typeface="Times New Roman" pitchFamily="18" charset="0"/>
                <a:cs typeface="Times New Roman" pitchFamily="18" charset="0"/>
              </a:rPr>
              <a:t>&lt;/</a:t>
            </a:r>
            <a:r>
              <a:rPr lang="fr-FR" sz="2000" dirty="0" err="1" smtClean="0">
                <a:solidFill>
                  <a:srgbClr val="FF0000"/>
                </a:solidFill>
                <a:latin typeface="Times New Roman" pitchFamily="18" charset="0"/>
                <a:cs typeface="Times New Roman" pitchFamily="18" charset="0"/>
              </a:rPr>
              <a:t>del</a:t>
            </a:r>
            <a:r>
              <a:rPr lang="fr-FR" sz="2000" dirty="0" smtClean="0">
                <a:solidFill>
                  <a:srgbClr val="FF0000"/>
                </a:solidFill>
                <a:latin typeface="Times New Roman" pitchFamily="18" charset="0"/>
                <a:cs typeface="Times New Roman" pitchFamily="18" charset="0"/>
              </a:rPr>
              <a:t>&gt;</a:t>
            </a:r>
          </a:p>
          <a:p>
            <a:pPr marL="457200" indent="-457200">
              <a:lnSpc>
                <a:spcPct val="150000"/>
              </a:lnSpc>
              <a:buNone/>
            </a:pPr>
            <a:r>
              <a:rPr lang="fr-FR" sz="2000" b="1" dirty="0" smtClean="0">
                <a:solidFill>
                  <a:srgbClr val="FF0000"/>
                </a:solidFill>
                <a:latin typeface="Times New Roman" pitchFamily="18" charset="0"/>
                <a:cs typeface="Times New Roman" pitchFamily="18" charset="0"/>
              </a:rPr>
              <a:t>&lt;</a:t>
            </a:r>
            <a:r>
              <a:rPr lang="fr-FR" sz="2000" b="1" dirty="0" err="1" smtClean="0">
                <a:solidFill>
                  <a:srgbClr val="FF0000"/>
                </a:solidFill>
                <a:latin typeface="Times New Roman" pitchFamily="18" charset="0"/>
                <a:cs typeface="Times New Roman" pitchFamily="18" charset="0"/>
              </a:rPr>
              <a:t>ins</a:t>
            </a:r>
            <a:r>
              <a:rPr lang="fr-FR" sz="2000" b="1" dirty="0" smtClean="0">
                <a:solidFill>
                  <a:srgbClr val="FF0000"/>
                </a:solidFill>
                <a:latin typeface="Times New Roman" pitchFamily="18" charset="0"/>
                <a:cs typeface="Times New Roman" pitchFamily="18" charset="0"/>
              </a:rPr>
              <a:t>&gt; </a:t>
            </a:r>
            <a:r>
              <a:rPr lang="fr-FR" sz="2000" dirty="0" smtClean="0">
                <a:latin typeface="Times New Roman" pitchFamily="18" charset="0"/>
                <a:cs typeface="Times New Roman" pitchFamily="18" charset="0"/>
              </a:rPr>
              <a:t>équivalent au tag </a:t>
            </a:r>
            <a:r>
              <a:rPr lang="fr-FR" sz="2100" b="1" dirty="0" smtClean="0">
                <a:latin typeface="Times New Roman" pitchFamily="18" charset="0"/>
                <a:cs typeface="Times New Roman" pitchFamily="18" charset="0"/>
              </a:rPr>
              <a:t>u</a:t>
            </a:r>
            <a:r>
              <a:rPr lang="fr-FR" sz="2000" dirty="0" smtClean="0">
                <a:latin typeface="Times New Roman" pitchFamily="18" charset="0"/>
                <a:cs typeface="Times New Roman" pitchFamily="18" charset="0"/>
              </a:rPr>
              <a:t> </a:t>
            </a:r>
            <a:r>
              <a:rPr lang="fr-FR" sz="2000" dirty="0" smtClean="0">
                <a:solidFill>
                  <a:srgbClr val="FF0000"/>
                </a:solidFill>
                <a:latin typeface="Times New Roman" pitchFamily="18" charset="0"/>
                <a:cs typeface="Times New Roman" pitchFamily="18" charset="0"/>
              </a:rPr>
              <a:t>&lt;/</a:t>
            </a:r>
            <a:r>
              <a:rPr lang="fr-FR" sz="2000" dirty="0" err="1" smtClean="0">
                <a:solidFill>
                  <a:srgbClr val="FF0000"/>
                </a:solidFill>
                <a:latin typeface="Times New Roman" pitchFamily="18" charset="0"/>
                <a:cs typeface="Times New Roman" pitchFamily="18" charset="0"/>
              </a:rPr>
              <a:t>ins</a:t>
            </a:r>
            <a:r>
              <a:rPr lang="fr-FR" sz="2000" dirty="0" smtClean="0">
                <a:solidFill>
                  <a:srgbClr val="FF0000"/>
                </a:solidFill>
                <a:latin typeface="Times New Roman" pitchFamily="18" charset="0"/>
                <a:cs typeface="Times New Roman" pitchFamily="18" charset="0"/>
              </a:rPr>
              <a:t>&gt;</a:t>
            </a:r>
          </a:p>
          <a:p>
            <a:pPr marL="457200" indent="-457200">
              <a:lnSpc>
                <a:spcPct val="150000"/>
              </a:lnSpc>
              <a:buNone/>
            </a:pPr>
            <a:r>
              <a:rPr lang="fr-FR" sz="2000" b="1" dirty="0" smtClean="0">
                <a:solidFill>
                  <a:srgbClr val="FF0000"/>
                </a:solidFill>
                <a:latin typeface="Times New Roman" pitchFamily="18" charset="0"/>
                <a:cs typeface="Times New Roman" pitchFamily="18" charset="0"/>
              </a:rPr>
              <a:t>&lt;</a:t>
            </a:r>
            <a:r>
              <a:rPr lang="fr-FR" sz="2000" b="1" dirty="0" err="1" smtClean="0">
                <a:solidFill>
                  <a:srgbClr val="FF0000"/>
                </a:solidFill>
                <a:latin typeface="Times New Roman" pitchFamily="18" charset="0"/>
                <a:cs typeface="Times New Roman" pitchFamily="18" charset="0"/>
              </a:rPr>
              <a:t>pre</a:t>
            </a:r>
            <a:r>
              <a:rPr lang="fr-FR" sz="2000" b="1" dirty="0" smtClean="0">
                <a:solidFill>
                  <a:srgbClr val="FF0000"/>
                </a:solidFill>
                <a:latin typeface="Times New Roman" pitchFamily="18" charset="0"/>
                <a:cs typeface="Times New Roman" pitchFamily="18" charset="0"/>
              </a:rPr>
              <a:t>&gt; </a:t>
            </a:r>
            <a:r>
              <a:rPr lang="fr-FR" sz="2000" dirty="0" smtClean="0">
                <a:latin typeface="Times New Roman" pitchFamily="18" charset="0"/>
                <a:cs typeface="Times New Roman" pitchFamily="18" charset="0"/>
              </a:rPr>
              <a:t>Affiche le texte tel qu'il est écrit en respectant les espaces, les tabulations et les sauts de ligne </a:t>
            </a:r>
            <a:r>
              <a:rPr lang="fr-FR" sz="2000" dirty="0" smtClean="0">
                <a:solidFill>
                  <a:srgbClr val="FF0000"/>
                </a:solidFill>
                <a:latin typeface="Times New Roman" pitchFamily="18" charset="0"/>
                <a:cs typeface="Times New Roman" pitchFamily="18" charset="0"/>
              </a:rPr>
              <a:t>&lt;/</a:t>
            </a:r>
            <a:r>
              <a:rPr lang="fr-FR" sz="2000" dirty="0" err="1" smtClean="0">
                <a:solidFill>
                  <a:srgbClr val="FF0000"/>
                </a:solidFill>
                <a:latin typeface="Times New Roman" pitchFamily="18" charset="0"/>
                <a:cs typeface="Times New Roman" pitchFamily="18" charset="0"/>
              </a:rPr>
              <a:t>pre</a:t>
            </a:r>
            <a:r>
              <a:rPr lang="fr-FR" sz="2000" dirty="0" smtClean="0">
                <a:solidFill>
                  <a:srgbClr val="FF0000"/>
                </a:solidFill>
                <a:latin typeface="Times New Roman" pitchFamily="18" charset="0"/>
                <a:cs typeface="Times New Roman" pitchFamily="18" charset="0"/>
              </a:rPr>
              <a:t>&gt;</a:t>
            </a:r>
          </a:p>
          <a:p>
            <a:pPr marL="457200" indent="-457200">
              <a:lnSpc>
                <a:spcPct val="150000"/>
              </a:lnSpc>
              <a:buNone/>
            </a:pPr>
            <a:r>
              <a:rPr lang="fr-FR" sz="2000" b="1" dirty="0" smtClean="0">
                <a:solidFill>
                  <a:srgbClr val="FF0000"/>
                </a:solidFill>
                <a:latin typeface="Times New Roman" pitchFamily="18" charset="0"/>
                <a:cs typeface="Times New Roman" pitchFamily="18" charset="0"/>
              </a:rPr>
              <a:t>&lt;q&gt; </a:t>
            </a:r>
            <a:r>
              <a:rPr lang="fr-FR" sz="2000" dirty="0" smtClean="0">
                <a:latin typeface="Times New Roman" pitchFamily="18" charset="0"/>
                <a:cs typeface="Times New Roman" pitchFamily="18" charset="0"/>
              </a:rPr>
              <a:t>est équivalente au tag </a:t>
            </a:r>
            <a:r>
              <a:rPr lang="fr-FR" sz="2000" b="1" dirty="0" smtClean="0">
                <a:latin typeface="Times New Roman" pitchFamily="18" charset="0"/>
                <a:cs typeface="Times New Roman" pitchFamily="18" charset="0"/>
              </a:rPr>
              <a:t>&lt;</a:t>
            </a:r>
            <a:r>
              <a:rPr lang="fr-FR" sz="2000" b="1" dirty="0" err="1" smtClean="0">
                <a:latin typeface="Times New Roman" pitchFamily="18" charset="0"/>
                <a:cs typeface="Times New Roman" pitchFamily="18" charset="0"/>
              </a:rPr>
              <a:t>blockquote</a:t>
            </a:r>
            <a:r>
              <a:rPr lang="fr-FR" sz="2000" b="1" dirty="0" smtClean="0">
                <a:latin typeface="Times New Roman" pitchFamily="18" charset="0"/>
                <a:cs typeface="Times New Roman" pitchFamily="18" charset="0"/>
              </a:rPr>
              <a:t>&gt;. </a:t>
            </a:r>
            <a:r>
              <a:rPr lang="fr-FR" sz="2000" dirty="0" smtClean="0">
                <a:solidFill>
                  <a:srgbClr val="FF0000"/>
                </a:solidFill>
                <a:latin typeface="Times New Roman" pitchFamily="18" charset="0"/>
                <a:cs typeface="Times New Roman" pitchFamily="18" charset="0"/>
              </a:rPr>
              <a:t>&lt;/q&gt;</a:t>
            </a:r>
          </a:p>
        </p:txBody>
      </p:sp>
      <p:sp>
        <p:nvSpPr>
          <p:cNvPr id="2" name="Titre 1"/>
          <p:cNvSpPr>
            <a:spLocks noGrp="1"/>
          </p:cNvSpPr>
          <p:nvPr>
            <p:ph type="title"/>
          </p:nvPr>
        </p:nvSpPr>
        <p:spPr>
          <a:xfrm>
            <a:off x="457200" y="274638"/>
            <a:ext cx="8229600" cy="654032"/>
          </a:xfrm>
        </p:spPr>
        <p:txBody>
          <a:bodyPr>
            <a:noAutofit/>
          </a:bodyPr>
          <a:lstStyle/>
          <a:p>
            <a:pPr algn="l"/>
            <a:r>
              <a:rPr lang="fr-FR" sz="2400" b="1" dirty="0" smtClean="0">
                <a:solidFill>
                  <a:schemeClr val="tx2">
                    <a:lumMod val="50000"/>
                  </a:schemeClr>
                </a:solidFill>
                <a:latin typeface="Times New Roman" pitchFamily="18" charset="0"/>
                <a:ea typeface="Batang" pitchFamily="18" charset="-127"/>
                <a:cs typeface="Times New Roman" pitchFamily="18" charset="0"/>
              </a:rPr>
              <a:t>TECHNOLOGIE WEB : </a:t>
            </a:r>
            <a:r>
              <a:rPr lang="fr-FR" sz="2400" b="1" dirty="0" smtClean="0">
                <a:solidFill>
                  <a:srgbClr val="FF0000"/>
                </a:solidFill>
                <a:latin typeface="Times New Roman" pitchFamily="18" charset="0"/>
                <a:ea typeface="Batang" pitchFamily="18" charset="-127"/>
                <a:cs typeface="Times New Roman" pitchFamily="18" charset="0"/>
              </a:rPr>
              <a:t>HTML5</a:t>
            </a:r>
            <a:r>
              <a:rPr lang="fr-FR" sz="2400" b="1" dirty="0" smtClean="0">
                <a:solidFill>
                  <a:schemeClr val="tx2">
                    <a:lumMod val="50000"/>
                  </a:schemeClr>
                </a:solidFill>
                <a:latin typeface="Times New Roman" pitchFamily="18" charset="0"/>
                <a:ea typeface="Batang" pitchFamily="18" charset="-127"/>
                <a:cs typeface="Times New Roman" pitchFamily="18" charset="0"/>
              </a:rPr>
              <a:t>, </a:t>
            </a:r>
            <a:r>
              <a:rPr lang="fr-FR" sz="1400" b="1" dirty="0" smtClean="0">
                <a:solidFill>
                  <a:schemeClr val="tx2">
                    <a:lumMod val="50000"/>
                  </a:schemeClr>
                </a:solidFill>
                <a:latin typeface="Times New Roman" pitchFamily="18" charset="0"/>
                <a:ea typeface="Batang" pitchFamily="18" charset="-127"/>
                <a:cs typeface="Times New Roman" pitchFamily="18" charset="0"/>
              </a:rPr>
              <a:t>CSS3, JAVASCRIPTE</a:t>
            </a:r>
            <a:endParaRPr lang="fr-FR" sz="2400" dirty="0">
              <a:latin typeface="Times New Roman" pitchFamily="18" charset="0"/>
              <a:cs typeface="Times New Roman" pitchFamily="18" charset="0"/>
            </a:endParaRPr>
          </a:p>
        </p:txBody>
      </p:sp>
      <p:sp>
        <p:nvSpPr>
          <p:cNvPr id="4" name="Titre 1"/>
          <p:cNvSpPr txBox="1">
            <a:spLocks/>
          </p:cNvSpPr>
          <p:nvPr/>
        </p:nvSpPr>
        <p:spPr>
          <a:xfrm>
            <a:off x="500034" y="857232"/>
            <a:ext cx="4429156" cy="142876"/>
          </a:xfrm>
          <a:prstGeom prst="rect">
            <a:avLst/>
          </a:prstGeom>
        </p:spPr>
        <p:style>
          <a:lnRef idx="1">
            <a:schemeClr val="accent2"/>
          </a:lnRef>
          <a:fillRef idx="3">
            <a:schemeClr val="accent2"/>
          </a:fillRef>
          <a:effectRef idx="2">
            <a:schemeClr val="accent2"/>
          </a:effectRef>
          <a:fontRef idx="minor">
            <a:schemeClr val="lt1"/>
          </a:fontRef>
        </p:style>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1400" b="1" i="0" u="none" strike="noStrike" kern="1200" cap="none" spc="0" normalizeH="0" baseline="0" noProof="0" dirty="0" smtClean="0">
                <a:ln>
                  <a:noFill/>
                </a:ln>
                <a:solidFill>
                  <a:schemeClr val="lt1"/>
                </a:solidFill>
                <a:effectLst>
                  <a:outerShdw blurRad="38100" dist="38100" dir="2700000" algn="tl">
                    <a:srgbClr val="000000">
                      <a:alpha val="43137"/>
                    </a:srgbClr>
                  </a:outerShdw>
                </a:effectLst>
                <a:uLnTx/>
                <a:uFillTx/>
                <a:latin typeface="Times New Roman" pitchFamily="18" charset="0"/>
                <a:cs typeface="Times New Roman" pitchFamily="18" charset="0"/>
              </a:rPr>
              <a:t>Rappel de cours</a:t>
            </a:r>
            <a:endParaRPr kumimoji="0" lang="fr-FR" sz="1400" b="1" i="0" u="none" strike="noStrike" kern="1200" cap="none" spc="0" normalizeH="0" baseline="0" noProof="0" dirty="0">
              <a:ln>
                <a:noFill/>
              </a:ln>
              <a:solidFill>
                <a:schemeClr val="lt1"/>
              </a:solidFill>
              <a:effectLst>
                <a:outerShdw blurRad="38100" dist="38100" dir="2700000" algn="tl">
                  <a:srgbClr val="000000">
                    <a:alpha val="43137"/>
                  </a:srgbClr>
                </a:outerShdw>
              </a:effectLst>
              <a:uLnTx/>
              <a:uFillTx/>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600200"/>
            <a:ext cx="8401080" cy="4614881"/>
          </a:xfrm>
        </p:spPr>
        <p:txBody>
          <a:bodyPr>
            <a:normAutofit fontScale="92500" lnSpcReduction="10000"/>
          </a:bodyPr>
          <a:lstStyle/>
          <a:p>
            <a:pPr marL="0" indent="0"/>
            <a:r>
              <a:rPr lang="fr-FR" dirty="0" smtClean="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Organisation de la page </a:t>
            </a:r>
            <a:r>
              <a:rPr lang="fr-FR" cap="all" dirty="0" smtClean="0">
                <a:solidFill>
                  <a:schemeClr val="tx2">
                    <a:lumMod val="75000"/>
                  </a:schemeClr>
                </a:solidFill>
                <a:latin typeface="Times New Roman" pitchFamily="18" charset="0"/>
                <a:cs typeface="Times New Roman" pitchFamily="18" charset="0"/>
              </a:rPr>
              <a:t>:</a:t>
            </a:r>
            <a:r>
              <a:rPr lang="fr-FR" sz="2400" dirty="0" smtClean="0">
                <a:solidFill>
                  <a:schemeClr val="tx2">
                    <a:lumMod val="75000"/>
                  </a:schemeClr>
                </a:solidFill>
                <a:latin typeface="Times New Roman" pitchFamily="18" charset="0"/>
                <a:cs typeface="Times New Roman" pitchFamily="18" charset="0"/>
              </a:rPr>
              <a:t>les balises</a:t>
            </a:r>
            <a:r>
              <a:rPr lang="fr-FR" sz="2400" dirty="0" smtClean="0">
                <a:latin typeface="Times New Roman" pitchFamily="18" charset="0"/>
                <a:cs typeface="Times New Roman" pitchFamily="18" charset="0"/>
              </a:rPr>
              <a:t> sémantique structurelles</a:t>
            </a:r>
            <a:endParaRPr lang="fr-FR" dirty="0" smtClean="0">
              <a:latin typeface="Times New Roman" pitchFamily="18" charset="0"/>
              <a:cs typeface="Times New Roman" pitchFamily="18" charset="0"/>
            </a:endParaRPr>
          </a:p>
          <a:p>
            <a:pPr marL="0" indent="0"/>
            <a:endParaRPr lang="fr-FR" cap="all" dirty="0" smtClean="0">
              <a:solidFill>
                <a:schemeClr val="tx2">
                  <a:lumMod val="75000"/>
                </a:schemeClr>
              </a:solidFill>
              <a:latin typeface="Times New Roman" pitchFamily="18" charset="0"/>
              <a:cs typeface="Times New Roman" pitchFamily="18" charset="0"/>
            </a:endParaRPr>
          </a:p>
          <a:p>
            <a:pPr marL="457200" indent="-457200">
              <a:lnSpc>
                <a:spcPct val="150000"/>
              </a:lnSpc>
              <a:buNone/>
            </a:pPr>
            <a:r>
              <a:rPr lang="fr-FR" sz="2200" b="1" dirty="0" smtClean="0">
                <a:solidFill>
                  <a:srgbClr val="FF0000"/>
                </a:solidFill>
                <a:latin typeface="Times New Roman" pitchFamily="18" charset="0"/>
                <a:cs typeface="Times New Roman" pitchFamily="18" charset="0"/>
              </a:rPr>
              <a:t>&lt;header&gt;     </a:t>
            </a:r>
            <a:r>
              <a:rPr lang="fr-FR" sz="2200" dirty="0" smtClean="0">
                <a:latin typeface="Times New Roman" pitchFamily="18" charset="0"/>
                <a:cs typeface="Times New Roman" pitchFamily="18" charset="0"/>
              </a:rPr>
              <a:t>En-tête de page</a:t>
            </a:r>
          </a:p>
          <a:p>
            <a:pPr marL="457200" indent="-457200">
              <a:lnSpc>
                <a:spcPct val="150000"/>
              </a:lnSpc>
              <a:buNone/>
            </a:pPr>
            <a:r>
              <a:rPr lang="fr-FR" sz="2200" b="1" dirty="0" smtClean="0">
                <a:solidFill>
                  <a:srgbClr val="FF0000"/>
                </a:solidFill>
                <a:latin typeface="Times New Roman" pitchFamily="18" charset="0"/>
                <a:cs typeface="Times New Roman" pitchFamily="18" charset="0"/>
              </a:rPr>
              <a:t>&lt;</a:t>
            </a:r>
            <a:r>
              <a:rPr lang="fr-FR" sz="2200" b="1" dirty="0" err="1" smtClean="0">
                <a:solidFill>
                  <a:srgbClr val="FF0000"/>
                </a:solidFill>
                <a:latin typeface="Times New Roman" pitchFamily="18" charset="0"/>
                <a:cs typeface="Times New Roman" pitchFamily="18" charset="0"/>
              </a:rPr>
              <a:t>footer</a:t>
            </a:r>
            <a:r>
              <a:rPr lang="fr-FR" sz="2200" b="1" dirty="0" smtClean="0">
                <a:solidFill>
                  <a:srgbClr val="FF0000"/>
                </a:solidFill>
                <a:latin typeface="Times New Roman" pitchFamily="18" charset="0"/>
                <a:cs typeface="Times New Roman" pitchFamily="18" charset="0"/>
              </a:rPr>
              <a:t>&gt;      </a:t>
            </a:r>
            <a:r>
              <a:rPr lang="fr-FR" sz="2200" dirty="0" smtClean="0">
                <a:latin typeface="Times New Roman" pitchFamily="18" charset="0"/>
                <a:cs typeface="Times New Roman" pitchFamily="18" charset="0"/>
              </a:rPr>
              <a:t>Pied de page</a:t>
            </a:r>
          </a:p>
          <a:p>
            <a:pPr marL="457200" indent="-457200">
              <a:lnSpc>
                <a:spcPct val="150000"/>
              </a:lnSpc>
              <a:buNone/>
            </a:pPr>
            <a:r>
              <a:rPr lang="fr-FR" sz="2200" b="1" dirty="0" smtClean="0">
                <a:solidFill>
                  <a:srgbClr val="FF0000"/>
                </a:solidFill>
                <a:latin typeface="Times New Roman" pitchFamily="18" charset="0"/>
                <a:cs typeface="Times New Roman" pitchFamily="18" charset="0"/>
              </a:rPr>
              <a:t>&lt;article&gt;     </a:t>
            </a:r>
            <a:r>
              <a:rPr lang="fr-FR" sz="2200" dirty="0" smtClean="0">
                <a:latin typeface="Times New Roman" pitchFamily="18" charset="0"/>
                <a:cs typeface="Times New Roman" pitchFamily="18" charset="0"/>
              </a:rPr>
              <a:t>Représente du contenu autonome dans une page…</a:t>
            </a:r>
          </a:p>
          <a:p>
            <a:pPr marL="457200" indent="-457200">
              <a:lnSpc>
                <a:spcPct val="150000"/>
              </a:lnSpc>
              <a:buNone/>
            </a:pPr>
            <a:r>
              <a:rPr lang="fr-FR" sz="2200" b="1" dirty="0" smtClean="0">
                <a:solidFill>
                  <a:srgbClr val="FF0000"/>
                </a:solidFill>
                <a:latin typeface="Times New Roman" pitchFamily="18" charset="0"/>
                <a:cs typeface="Times New Roman" pitchFamily="18" charset="0"/>
              </a:rPr>
              <a:t>&lt;section&gt;    </a:t>
            </a:r>
            <a:r>
              <a:rPr lang="fr-FR" sz="2200" dirty="0" smtClean="0">
                <a:latin typeface="Times New Roman" pitchFamily="18" charset="0"/>
                <a:cs typeface="Times New Roman" pitchFamily="18" charset="0"/>
              </a:rPr>
              <a:t>Regroupant un même sujet, une même fonctionnalité</a:t>
            </a:r>
          </a:p>
          <a:p>
            <a:pPr marL="457200" indent="-457200">
              <a:lnSpc>
                <a:spcPct val="150000"/>
              </a:lnSpc>
              <a:buNone/>
            </a:pPr>
            <a:r>
              <a:rPr lang="fr-FR" sz="2200" b="1" dirty="0" smtClean="0">
                <a:solidFill>
                  <a:srgbClr val="FF0000"/>
                </a:solidFill>
                <a:latin typeface="Times New Roman" pitchFamily="18" charset="0"/>
                <a:cs typeface="Times New Roman" pitchFamily="18" charset="0"/>
              </a:rPr>
              <a:t>&lt;</a:t>
            </a:r>
            <a:r>
              <a:rPr lang="fr-FR" sz="2200" b="1" dirty="0" err="1" smtClean="0">
                <a:solidFill>
                  <a:srgbClr val="FF0000"/>
                </a:solidFill>
                <a:latin typeface="Times New Roman" pitchFamily="18" charset="0"/>
                <a:cs typeface="Times New Roman" pitchFamily="18" charset="0"/>
              </a:rPr>
              <a:t>nav</a:t>
            </a:r>
            <a:r>
              <a:rPr lang="fr-FR" sz="2200" b="1" dirty="0" smtClean="0">
                <a:solidFill>
                  <a:srgbClr val="FF0000"/>
                </a:solidFill>
                <a:latin typeface="Times New Roman" pitchFamily="18" charset="0"/>
                <a:cs typeface="Times New Roman" pitchFamily="18" charset="0"/>
              </a:rPr>
              <a:t>&gt;         </a:t>
            </a:r>
            <a:r>
              <a:rPr lang="fr-FR" sz="2200" dirty="0" smtClean="0">
                <a:latin typeface="Times New Roman" pitchFamily="18" charset="0"/>
                <a:cs typeface="Times New Roman" pitchFamily="18" charset="0"/>
              </a:rPr>
              <a:t>Afficher les liens de navigation (s’il y a un menu)</a:t>
            </a:r>
            <a:endParaRPr lang="fr-FR" sz="2200" b="1" dirty="0" smtClean="0">
              <a:solidFill>
                <a:srgbClr val="FF0000"/>
              </a:solidFill>
              <a:latin typeface="Times New Roman" pitchFamily="18" charset="0"/>
              <a:cs typeface="Times New Roman" pitchFamily="18" charset="0"/>
            </a:endParaRPr>
          </a:p>
          <a:p>
            <a:pPr marL="457200" indent="-457200">
              <a:lnSpc>
                <a:spcPct val="150000"/>
              </a:lnSpc>
              <a:buNone/>
            </a:pPr>
            <a:r>
              <a:rPr lang="fr-FR" sz="2200" b="1" dirty="0" smtClean="0">
                <a:solidFill>
                  <a:srgbClr val="FF0000"/>
                </a:solidFill>
                <a:latin typeface="Times New Roman" pitchFamily="18" charset="0"/>
                <a:cs typeface="Times New Roman" pitchFamily="18" charset="0"/>
              </a:rPr>
              <a:t>&lt;</a:t>
            </a:r>
            <a:r>
              <a:rPr lang="fr-FR" sz="2200" b="1" dirty="0" err="1" smtClean="0">
                <a:solidFill>
                  <a:srgbClr val="FF0000"/>
                </a:solidFill>
                <a:latin typeface="Times New Roman" pitchFamily="18" charset="0"/>
                <a:cs typeface="Times New Roman" pitchFamily="18" charset="0"/>
              </a:rPr>
              <a:t>aside</a:t>
            </a:r>
            <a:r>
              <a:rPr lang="fr-FR" sz="2200" b="1" dirty="0" smtClean="0">
                <a:solidFill>
                  <a:srgbClr val="FF0000"/>
                </a:solidFill>
                <a:latin typeface="Times New Roman" pitchFamily="18" charset="0"/>
                <a:cs typeface="Times New Roman" pitchFamily="18" charset="0"/>
              </a:rPr>
              <a:t>&gt;       </a:t>
            </a:r>
            <a:r>
              <a:rPr lang="fr-FR" sz="2200" dirty="0" smtClean="0">
                <a:latin typeface="Times New Roman" pitchFamily="18" charset="0"/>
                <a:cs typeface="Times New Roman" pitchFamily="18" charset="0"/>
              </a:rPr>
              <a:t>Panneau ou la barre latéral</a:t>
            </a:r>
            <a:endParaRPr lang="fr-FR" sz="2200" b="1" i="1" dirty="0" smtClean="0">
              <a:solidFill>
                <a:srgbClr val="FF0000"/>
              </a:solidFill>
              <a:latin typeface="Times New Roman" pitchFamily="18" charset="0"/>
              <a:cs typeface="Times New Roman" pitchFamily="18" charset="0"/>
            </a:endParaRPr>
          </a:p>
          <a:p>
            <a:pPr marL="457200" indent="-457200">
              <a:lnSpc>
                <a:spcPct val="150000"/>
              </a:lnSpc>
              <a:buNone/>
            </a:pPr>
            <a:r>
              <a:rPr lang="fr-FR" sz="2000" b="1" dirty="0" smtClean="0">
                <a:solidFill>
                  <a:srgbClr val="FF0000"/>
                </a:solidFill>
                <a:latin typeface="Times New Roman" pitchFamily="18" charset="0"/>
                <a:cs typeface="Times New Roman" pitchFamily="18" charset="0"/>
              </a:rPr>
              <a:t> </a:t>
            </a:r>
            <a:endParaRPr lang="fr-FR" sz="2000" dirty="0" smtClean="0">
              <a:latin typeface="Times New Roman" pitchFamily="18" charset="0"/>
              <a:cs typeface="Times New Roman" pitchFamily="18" charset="0"/>
            </a:endParaRPr>
          </a:p>
          <a:p>
            <a:pPr marL="457200" indent="-457200">
              <a:lnSpc>
                <a:spcPct val="150000"/>
              </a:lnSpc>
              <a:buNone/>
            </a:pPr>
            <a:endParaRPr lang="fr-FR" sz="2000" dirty="0" smtClean="0">
              <a:latin typeface="Times New Roman" pitchFamily="18" charset="0"/>
              <a:cs typeface="Times New Roman" pitchFamily="18" charset="0"/>
            </a:endParaRPr>
          </a:p>
        </p:txBody>
      </p:sp>
      <p:sp>
        <p:nvSpPr>
          <p:cNvPr id="2" name="Titre 1"/>
          <p:cNvSpPr>
            <a:spLocks noGrp="1"/>
          </p:cNvSpPr>
          <p:nvPr>
            <p:ph type="title"/>
          </p:nvPr>
        </p:nvSpPr>
        <p:spPr>
          <a:xfrm>
            <a:off x="457200" y="274638"/>
            <a:ext cx="8229600" cy="654032"/>
          </a:xfrm>
        </p:spPr>
        <p:txBody>
          <a:bodyPr>
            <a:noAutofit/>
          </a:bodyPr>
          <a:lstStyle/>
          <a:p>
            <a:pPr algn="l"/>
            <a:r>
              <a:rPr lang="fr-FR" sz="2400" b="1" dirty="0" smtClean="0">
                <a:solidFill>
                  <a:schemeClr val="tx2">
                    <a:lumMod val="50000"/>
                  </a:schemeClr>
                </a:solidFill>
                <a:latin typeface="Times New Roman" pitchFamily="18" charset="0"/>
                <a:ea typeface="Batang" pitchFamily="18" charset="-127"/>
                <a:cs typeface="Times New Roman" pitchFamily="18" charset="0"/>
              </a:rPr>
              <a:t>TECHNOLOGIE WEB : </a:t>
            </a:r>
            <a:r>
              <a:rPr lang="fr-FR" sz="2400" b="1" dirty="0" smtClean="0">
                <a:solidFill>
                  <a:srgbClr val="FF0000"/>
                </a:solidFill>
                <a:latin typeface="Times New Roman" pitchFamily="18" charset="0"/>
                <a:ea typeface="Batang" pitchFamily="18" charset="-127"/>
                <a:cs typeface="Times New Roman" pitchFamily="18" charset="0"/>
              </a:rPr>
              <a:t>HTML5</a:t>
            </a:r>
            <a:r>
              <a:rPr lang="fr-FR" sz="2400" b="1" dirty="0" smtClean="0">
                <a:solidFill>
                  <a:schemeClr val="tx2">
                    <a:lumMod val="50000"/>
                  </a:schemeClr>
                </a:solidFill>
                <a:latin typeface="Times New Roman" pitchFamily="18" charset="0"/>
                <a:ea typeface="Batang" pitchFamily="18" charset="-127"/>
                <a:cs typeface="Times New Roman" pitchFamily="18" charset="0"/>
              </a:rPr>
              <a:t>, </a:t>
            </a:r>
            <a:r>
              <a:rPr lang="fr-FR" sz="1400" b="1" dirty="0" smtClean="0">
                <a:solidFill>
                  <a:schemeClr val="tx2">
                    <a:lumMod val="50000"/>
                  </a:schemeClr>
                </a:solidFill>
                <a:latin typeface="Times New Roman" pitchFamily="18" charset="0"/>
                <a:ea typeface="Batang" pitchFamily="18" charset="-127"/>
                <a:cs typeface="Times New Roman" pitchFamily="18" charset="0"/>
              </a:rPr>
              <a:t>CSS3, JAVASCRIPTE</a:t>
            </a:r>
            <a:endParaRPr lang="fr-FR" sz="2400" dirty="0">
              <a:latin typeface="Times New Roman" pitchFamily="18" charset="0"/>
              <a:cs typeface="Times New Roman" pitchFamily="18" charset="0"/>
            </a:endParaRPr>
          </a:p>
        </p:txBody>
      </p:sp>
      <p:sp>
        <p:nvSpPr>
          <p:cNvPr id="4" name="Titre 1"/>
          <p:cNvSpPr txBox="1">
            <a:spLocks/>
          </p:cNvSpPr>
          <p:nvPr/>
        </p:nvSpPr>
        <p:spPr>
          <a:xfrm>
            <a:off x="500034" y="857232"/>
            <a:ext cx="4429156" cy="142876"/>
          </a:xfrm>
          <a:prstGeom prst="rect">
            <a:avLst/>
          </a:prstGeom>
        </p:spPr>
        <p:style>
          <a:lnRef idx="1">
            <a:schemeClr val="accent2"/>
          </a:lnRef>
          <a:fillRef idx="3">
            <a:schemeClr val="accent2"/>
          </a:fillRef>
          <a:effectRef idx="2">
            <a:schemeClr val="accent2"/>
          </a:effectRef>
          <a:fontRef idx="minor">
            <a:schemeClr val="lt1"/>
          </a:fontRef>
        </p:style>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1400" b="1" i="0" u="none" strike="noStrike" kern="1200" cap="none" spc="0" normalizeH="0" baseline="0" noProof="0" dirty="0" smtClean="0">
                <a:ln>
                  <a:noFill/>
                </a:ln>
                <a:solidFill>
                  <a:schemeClr val="lt1"/>
                </a:solidFill>
                <a:effectLst>
                  <a:outerShdw blurRad="38100" dist="38100" dir="2700000" algn="tl">
                    <a:srgbClr val="000000">
                      <a:alpha val="43137"/>
                    </a:srgbClr>
                  </a:outerShdw>
                </a:effectLst>
                <a:uLnTx/>
                <a:uFillTx/>
                <a:latin typeface="Times New Roman" pitchFamily="18" charset="0"/>
                <a:cs typeface="Times New Roman" pitchFamily="18" charset="0"/>
              </a:rPr>
              <a:t>Rappel de cours</a:t>
            </a:r>
            <a:endParaRPr kumimoji="0" lang="fr-FR" sz="1400" b="1" i="0" u="none" strike="noStrike" kern="1200" cap="none" spc="0" normalizeH="0" baseline="0" noProof="0" dirty="0">
              <a:ln>
                <a:noFill/>
              </a:ln>
              <a:solidFill>
                <a:schemeClr val="lt1"/>
              </a:solidFill>
              <a:effectLst>
                <a:outerShdw blurRad="38100" dist="38100" dir="2700000" algn="tl">
                  <a:srgbClr val="000000">
                    <a:alpha val="43137"/>
                  </a:srgbClr>
                </a:outerShdw>
              </a:effectLst>
              <a:uLnTx/>
              <a:uFillTx/>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00034" y="1214422"/>
            <a:ext cx="8401080" cy="4614881"/>
          </a:xfrm>
        </p:spPr>
        <p:txBody>
          <a:bodyPr>
            <a:normAutofit/>
          </a:bodyPr>
          <a:lstStyle/>
          <a:p>
            <a:pPr marL="0" indent="0"/>
            <a:r>
              <a:rPr lang="fr-FR" dirty="0" smtClean="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Sections de base</a:t>
            </a:r>
            <a:r>
              <a:rPr lang="fr-FR" cap="all" dirty="0" smtClean="0">
                <a:solidFill>
                  <a:schemeClr val="tx2">
                    <a:lumMod val="75000"/>
                  </a:schemeClr>
                </a:solidFill>
                <a:latin typeface="Times New Roman" pitchFamily="18" charset="0"/>
                <a:cs typeface="Times New Roman" pitchFamily="18" charset="0"/>
              </a:rPr>
              <a:t>:</a:t>
            </a:r>
          </a:p>
          <a:p>
            <a:pPr marL="457200" indent="-457200">
              <a:lnSpc>
                <a:spcPct val="150000"/>
              </a:lnSpc>
              <a:buNone/>
            </a:pPr>
            <a:endParaRPr lang="fr-FR" sz="2400" dirty="0" smtClean="0">
              <a:latin typeface="Times New Roman" pitchFamily="18" charset="0"/>
              <a:cs typeface="Times New Roman" pitchFamily="18" charset="0"/>
            </a:endParaRPr>
          </a:p>
        </p:txBody>
      </p:sp>
      <p:sp>
        <p:nvSpPr>
          <p:cNvPr id="2" name="Titre 1"/>
          <p:cNvSpPr>
            <a:spLocks noGrp="1"/>
          </p:cNvSpPr>
          <p:nvPr>
            <p:ph type="title"/>
          </p:nvPr>
        </p:nvSpPr>
        <p:spPr>
          <a:xfrm>
            <a:off x="457200" y="274638"/>
            <a:ext cx="8229600" cy="654032"/>
          </a:xfrm>
        </p:spPr>
        <p:txBody>
          <a:bodyPr>
            <a:noAutofit/>
          </a:bodyPr>
          <a:lstStyle/>
          <a:p>
            <a:pPr algn="l"/>
            <a:r>
              <a:rPr lang="fr-FR" sz="2400" b="1" dirty="0" smtClean="0">
                <a:solidFill>
                  <a:schemeClr val="tx2">
                    <a:lumMod val="50000"/>
                  </a:schemeClr>
                </a:solidFill>
                <a:latin typeface="Times New Roman" pitchFamily="18" charset="0"/>
                <a:ea typeface="Batang" pitchFamily="18" charset="-127"/>
                <a:cs typeface="Times New Roman" pitchFamily="18" charset="0"/>
              </a:rPr>
              <a:t>TECHNOLOGIE WEB : </a:t>
            </a:r>
            <a:r>
              <a:rPr lang="fr-FR" sz="2400" b="1" dirty="0" smtClean="0">
                <a:solidFill>
                  <a:srgbClr val="FF0000"/>
                </a:solidFill>
                <a:latin typeface="Times New Roman" pitchFamily="18" charset="0"/>
                <a:ea typeface="Batang" pitchFamily="18" charset="-127"/>
                <a:cs typeface="Times New Roman" pitchFamily="18" charset="0"/>
              </a:rPr>
              <a:t>HTML5</a:t>
            </a:r>
            <a:r>
              <a:rPr lang="fr-FR" sz="2400" b="1" dirty="0" smtClean="0">
                <a:solidFill>
                  <a:schemeClr val="tx2">
                    <a:lumMod val="50000"/>
                  </a:schemeClr>
                </a:solidFill>
                <a:latin typeface="Times New Roman" pitchFamily="18" charset="0"/>
                <a:ea typeface="Batang" pitchFamily="18" charset="-127"/>
                <a:cs typeface="Times New Roman" pitchFamily="18" charset="0"/>
              </a:rPr>
              <a:t>, </a:t>
            </a:r>
            <a:r>
              <a:rPr lang="fr-FR" sz="1400" b="1" dirty="0" smtClean="0">
                <a:solidFill>
                  <a:schemeClr val="tx2">
                    <a:lumMod val="50000"/>
                  </a:schemeClr>
                </a:solidFill>
                <a:latin typeface="Times New Roman" pitchFamily="18" charset="0"/>
                <a:ea typeface="Batang" pitchFamily="18" charset="-127"/>
                <a:cs typeface="Times New Roman" pitchFamily="18" charset="0"/>
              </a:rPr>
              <a:t>CSS3, JAVASCRIPTE</a:t>
            </a:r>
            <a:endParaRPr lang="fr-FR" sz="2400" dirty="0">
              <a:latin typeface="Times New Roman" pitchFamily="18" charset="0"/>
              <a:cs typeface="Times New Roman" pitchFamily="18" charset="0"/>
            </a:endParaRPr>
          </a:p>
        </p:txBody>
      </p:sp>
      <p:sp>
        <p:nvSpPr>
          <p:cNvPr id="4" name="Titre 1"/>
          <p:cNvSpPr txBox="1">
            <a:spLocks/>
          </p:cNvSpPr>
          <p:nvPr/>
        </p:nvSpPr>
        <p:spPr>
          <a:xfrm>
            <a:off x="500034" y="857232"/>
            <a:ext cx="4429156" cy="142876"/>
          </a:xfrm>
          <a:prstGeom prst="rect">
            <a:avLst/>
          </a:prstGeom>
        </p:spPr>
        <p:style>
          <a:lnRef idx="1">
            <a:schemeClr val="accent2"/>
          </a:lnRef>
          <a:fillRef idx="3">
            <a:schemeClr val="accent2"/>
          </a:fillRef>
          <a:effectRef idx="2">
            <a:schemeClr val="accent2"/>
          </a:effectRef>
          <a:fontRef idx="minor">
            <a:schemeClr val="lt1"/>
          </a:fontRef>
        </p:style>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1400" b="1" i="0" u="none" strike="noStrike" kern="1200" cap="none" spc="0" normalizeH="0" baseline="0" noProof="0" dirty="0" smtClean="0">
                <a:ln>
                  <a:noFill/>
                </a:ln>
                <a:solidFill>
                  <a:schemeClr val="lt1"/>
                </a:solidFill>
                <a:effectLst>
                  <a:outerShdw blurRad="38100" dist="38100" dir="2700000" algn="tl">
                    <a:srgbClr val="000000">
                      <a:alpha val="43137"/>
                    </a:srgbClr>
                  </a:outerShdw>
                </a:effectLst>
                <a:uLnTx/>
                <a:uFillTx/>
                <a:latin typeface="Times New Roman" pitchFamily="18" charset="0"/>
                <a:cs typeface="Times New Roman" pitchFamily="18" charset="0"/>
              </a:rPr>
              <a:t>Rappel de cours</a:t>
            </a:r>
            <a:endParaRPr kumimoji="0" lang="fr-FR" sz="1400" b="1" i="0" u="none" strike="noStrike" kern="1200" cap="none" spc="0" normalizeH="0" baseline="0" noProof="0" dirty="0">
              <a:ln>
                <a:noFill/>
              </a:ln>
              <a:solidFill>
                <a:schemeClr val="lt1"/>
              </a:solidFill>
              <a:effectLst>
                <a:outerShdw blurRad="38100" dist="38100" dir="2700000" algn="tl">
                  <a:srgbClr val="000000">
                    <a:alpha val="43137"/>
                  </a:srgbClr>
                </a:outerShdw>
              </a:effectLst>
              <a:uLnTx/>
              <a:uFillTx/>
              <a:latin typeface="Times New Roman" pitchFamily="18" charset="0"/>
              <a:cs typeface="Times New Roman" pitchFamily="18" charset="0"/>
            </a:endParaRPr>
          </a:p>
        </p:txBody>
      </p:sp>
      <p:sp>
        <p:nvSpPr>
          <p:cNvPr id="2052" name="AutoShape 4" descr="Organisation des contenus HTML5 – l'Informatique, c'est fantastique !"/>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sp>
        <p:nvSpPr>
          <p:cNvPr id="2054" name="AutoShape 6" descr="Organisation des contenus HTML5 – l'Informatique, c'est fantastique !"/>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pic>
        <p:nvPicPr>
          <p:cNvPr id="2056" name="Picture 8" descr="http://4.bp.blogspot.com/-ykwxVqtxdu0/VbJsi7o4s5I/AAAAAAAACSU/5K0_Fsia4JI/s1600/sf-html5.gif"/>
          <p:cNvPicPr>
            <a:picLocks noChangeAspect="1" noChangeArrowheads="1"/>
          </p:cNvPicPr>
          <p:nvPr/>
        </p:nvPicPr>
        <p:blipFill>
          <a:blip r:embed="rId3"/>
          <a:srcRect/>
          <a:stretch>
            <a:fillRect/>
          </a:stretch>
        </p:blipFill>
        <p:spPr bwMode="auto">
          <a:xfrm>
            <a:off x="2000232" y="1714488"/>
            <a:ext cx="6215106" cy="4786345"/>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600200"/>
            <a:ext cx="8401080" cy="4614881"/>
          </a:xfrm>
        </p:spPr>
        <p:txBody>
          <a:bodyPr>
            <a:normAutofit fontScale="85000" lnSpcReduction="10000"/>
          </a:bodyPr>
          <a:lstStyle/>
          <a:p>
            <a:pPr marL="0" indent="0"/>
            <a:r>
              <a:rPr lang="fr-FR" dirty="0" smtClean="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Mise en forme du contenu avec le HTML </a:t>
            </a:r>
            <a:r>
              <a:rPr lang="fr-FR" cap="all" dirty="0" smtClean="0">
                <a:solidFill>
                  <a:schemeClr val="tx2">
                    <a:lumMod val="75000"/>
                  </a:schemeClr>
                </a:solidFill>
                <a:latin typeface="Times New Roman" pitchFamily="18" charset="0"/>
                <a:cs typeface="Times New Roman" pitchFamily="18" charset="0"/>
              </a:rPr>
              <a:t>:</a:t>
            </a:r>
            <a:r>
              <a:rPr lang="fr-FR" cap="all" dirty="0" smtClean="0">
                <a:solidFill>
                  <a:schemeClr val="tx2">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Les listes</a:t>
            </a:r>
          </a:p>
          <a:p>
            <a:pPr marL="514350" indent="-514350">
              <a:lnSpc>
                <a:spcPct val="250000"/>
              </a:lnSpc>
              <a:buClr>
                <a:srgbClr val="FF0000"/>
              </a:buClr>
              <a:buFont typeface="+mj-lt"/>
              <a:buAutoNum type="arabicPeriod"/>
            </a:pPr>
            <a:r>
              <a:rPr lang="fr-FR" sz="2400" dirty="0" smtClean="0">
                <a:effectLst>
                  <a:outerShdw blurRad="38100" dist="38100" dir="2700000" algn="tl">
                    <a:srgbClr val="000000">
                      <a:alpha val="43137"/>
                    </a:srgbClr>
                  </a:outerShdw>
                </a:effectLst>
                <a:latin typeface="Times New Roman" pitchFamily="18" charset="0"/>
                <a:cs typeface="Times New Roman" pitchFamily="18" charset="0"/>
              </a:rPr>
              <a:t>Listes non-ordonnées</a:t>
            </a:r>
            <a:r>
              <a:rPr lang="fr-FR" sz="2400" dirty="0" smtClean="0">
                <a:latin typeface="Times New Roman" pitchFamily="18" charset="0"/>
                <a:cs typeface="Times New Roman" pitchFamily="18" charset="0"/>
              </a:rPr>
              <a:t> :Des listes à puces </a:t>
            </a:r>
            <a:r>
              <a:rPr lang="fr-FR" sz="2400" b="1" dirty="0" smtClean="0">
                <a:solidFill>
                  <a:srgbClr val="FF0000"/>
                </a:solidFill>
                <a:latin typeface="Times New Roman" pitchFamily="18" charset="0"/>
                <a:cs typeface="Times New Roman" pitchFamily="18" charset="0"/>
              </a:rPr>
              <a:t>(UL)</a:t>
            </a:r>
            <a:r>
              <a:rPr lang="fr-FR" sz="2400" i="1" dirty="0" smtClean="0">
                <a:latin typeface="Times New Roman" pitchFamily="18" charset="0"/>
                <a:cs typeface="Times New Roman" pitchFamily="18" charset="0"/>
              </a:rPr>
              <a:t> </a:t>
            </a:r>
            <a:r>
              <a:rPr lang="fr-FR" sz="2400" i="1" dirty="0" err="1" smtClean="0">
                <a:latin typeface="Times New Roman" pitchFamily="18" charset="0"/>
                <a:cs typeface="Times New Roman" pitchFamily="18" charset="0"/>
              </a:rPr>
              <a:t>unordered</a:t>
            </a:r>
            <a:r>
              <a:rPr lang="fr-FR" sz="2400" i="1" dirty="0" smtClean="0">
                <a:latin typeface="Times New Roman" pitchFamily="18" charset="0"/>
                <a:cs typeface="Times New Roman" pitchFamily="18" charset="0"/>
              </a:rPr>
              <a:t> </a:t>
            </a:r>
            <a:r>
              <a:rPr lang="fr-FR" sz="2400" i="1" dirty="0" err="1" smtClean="0">
                <a:latin typeface="Times New Roman" pitchFamily="18" charset="0"/>
                <a:cs typeface="Times New Roman" pitchFamily="18" charset="0"/>
              </a:rPr>
              <a:t>list</a:t>
            </a:r>
            <a:r>
              <a:rPr lang="fr-FR" sz="2400" b="1" dirty="0" smtClean="0">
                <a:solidFill>
                  <a:srgbClr val="FF0000"/>
                </a:solidFill>
                <a:latin typeface="Times New Roman" pitchFamily="18" charset="0"/>
                <a:cs typeface="Times New Roman" pitchFamily="18" charset="0"/>
              </a:rPr>
              <a:t> (/UL) </a:t>
            </a:r>
          </a:p>
          <a:p>
            <a:pPr lvl="1">
              <a:lnSpc>
                <a:spcPct val="250000"/>
              </a:lnSpc>
              <a:buClr>
                <a:srgbClr val="FF0000"/>
              </a:buClr>
              <a:buNone/>
            </a:pPr>
            <a:r>
              <a:rPr lang="fr-FR" sz="2400" dirty="0" smtClean="0">
                <a:solidFill>
                  <a:srgbClr val="FF0000"/>
                </a:solidFill>
                <a:latin typeface="Times New Roman" pitchFamily="18" charset="0"/>
                <a:cs typeface="Times New Roman" pitchFamily="18" charset="0"/>
              </a:rPr>
              <a:t>&lt;UL Type="val"&gt;…(val= </a:t>
            </a:r>
            <a:r>
              <a:rPr lang="fr-FR" sz="2400" dirty="0" smtClean="0">
                <a:latin typeface="Times New Roman" pitchFamily="18" charset="0"/>
                <a:cs typeface="Times New Roman" pitchFamily="18" charset="0"/>
              </a:rPr>
              <a:t>disc, </a:t>
            </a:r>
            <a:r>
              <a:rPr lang="fr-FR" sz="2400" dirty="0" err="1" smtClean="0">
                <a:latin typeface="Times New Roman" pitchFamily="18" charset="0"/>
                <a:cs typeface="Times New Roman" pitchFamily="18" charset="0"/>
              </a:rPr>
              <a:t>circle</a:t>
            </a:r>
            <a:r>
              <a:rPr lang="fr-FR" sz="2400" dirty="0" smtClean="0">
                <a:latin typeface="Times New Roman" pitchFamily="18" charset="0"/>
                <a:cs typeface="Times New Roman" pitchFamily="18" charset="0"/>
              </a:rPr>
              <a:t> ou square</a:t>
            </a:r>
            <a:r>
              <a:rPr lang="fr-FR" sz="2400" dirty="0" smtClean="0">
                <a:solidFill>
                  <a:srgbClr val="FF0000"/>
                </a:solidFill>
                <a:latin typeface="Times New Roman" pitchFamily="18" charset="0"/>
                <a:cs typeface="Times New Roman" pitchFamily="18" charset="0"/>
              </a:rPr>
              <a:t>)</a:t>
            </a:r>
          </a:p>
          <a:p>
            <a:pPr lvl="1">
              <a:lnSpc>
                <a:spcPct val="250000"/>
              </a:lnSpc>
              <a:buClr>
                <a:srgbClr val="FF0000"/>
              </a:buClr>
              <a:buNone/>
            </a:pPr>
            <a:r>
              <a:rPr lang="fr-FR" sz="2400" dirty="0" smtClean="0">
                <a:solidFill>
                  <a:srgbClr val="FF0000"/>
                </a:solidFill>
                <a:latin typeface="Times New Roman" pitchFamily="18" charset="0"/>
                <a:cs typeface="Times New Roman" pitchFamily="18" charset="0"/>
              </a:rPr>
              <a:t>&lt;li&gt;</a:t>
            </a:r>
            <a:r>
              <a:rPr lang="fr-FR" sz="2400" dirty="0" smtClean="0">
                <a:latin typeface="Times New Roman" pitchFamily="18" charset="0"/>
                <a:cs typeface="Times New Roman" pitchFamily="18" charset="0"/>
              </a:rPr>
              <a:t>objet2</a:t>
            </a:r>
            <a:r>
              <a:rPr lang="fr-FR" sz="2400" dirty="0" smtClean="0">
                <a:solidFill>
                  <a:srgbClr val="FF0000"/>
                </a:solidFill>
                <a:latin typeface="Times New Roman" pitchFamily="18" charset="0"/>
                <a:cs typeface="Times New Roman" pitchFamily="18" charset="0"/>
              </a:rPr>
              <a:t>&lt;/li&gt;…….</a:t>
            </a:r>
          </a:p>
          <a:p>
            <a:pPr lvl="1">
              <a:lnSpc>
                <a:spcPct val="250000"/>
              </a:lnSpc>
              <a:buClr>
                <a:srgbClr val="FF0000"/>
              </a:buClr>
              <a:buNone/>
            </a:pPr>
            <a:r>
              <a:rPr lang="fr-FR" sz="2400" dirty="0" smtClean="0">
                <a:solidFill>
                  <a:srgbClr val="FF0000"/>
                </a:solidFill>
                <a:latin typeface="Times New Roman" pitchFamily="18" charset="0"/>
                <a:cs typeface="Times New Roman" pitchFamily="18" charset="0"/>
              </a:rPr>
              <a:t>&lt;li&gt;</a:t>
            </a:r>
            <a:r>
              <a:rPr lang="fr-FR" sz="2400" dirty="0" smtClean="0">
                <a:latin typeface="Times New Roman" pitchFamily="18" charset="0"/>
                <a:cs typeface="Times New Roman" pitchFamily="18" charset="0"/>
              </a:rPr>
              <a:t>objet X</a:t>
            </a:r>
            <a:r>
              <a:rPr lang="fr-FR" sz="2400" dirty="0" smtClean="0">
                <a:solidFill>
                  <a:srgbClr val="FF0000"/>
                </a:solidFill>
                <a:latin typeface="Times New Roman" pitchFamily="18" charset="0"/>
                <a:cs typeface="Times New Roman" pitchFamily="18" charset="0"/>
              </a:rPr>
              <a:t>&lt;/li&gt;</a:t>
            </a:r>
          </a:p>
          <a:p>
            <a:pPr lvl="1">
              <a:lnSpc>
                <a:spcPct val="250000"/>
              </a:lnSpc>
              <a:buClr>
                <a:srgbClr val="FF0000"/>
              </a:buClr>
              <a:buNone/>
            </a:pPr>
            <a:r>
              <a:rPr lang="fr-FR" sz="2400" dirty="0" smtClean="0">
                <a:solidFill>
                  <a:srgbClr val="FF0000"/>
                </a:solidFill>
                <a:latin typeface="Times New Roman" pitchFamily="18" charset="0"/>
                <a:cs typeface="Times New Roman" pitchFamily="18" charset="0"/>
              </a:rPr>
              <a:t>&lt;/UL&gt;</a:t>
            </a:r>
          </a:p>
          <a:p>
            <a:pPr marL="457200" indent="-457200">
              <a:lnSpc>
                <a:spcPct val="150000"/>
              </a:lnSpc>
              <a:buNone/>
            </a:pPr>
            <a:endParaRPr lang="fr-FR" sz="2000" dirty="0" smtClean="0">
              <a:latin typeface="Times New Roman" pitchFamily="18" charset="0"/>
              <a:cs typeface="Times New Roman" pitchFamily="18" charset="0"/>
            </a:endParaRPr>
          </a:p>
        </p:txBody>
      </p:sp>
      <p:sp>
        <p:nvSpPr>
          <p:cNvPr id="2" name="Titre 1"/>
          <p:cNvSpPr>
            <a:spLocks noGrp="1"/>
          </p:cNvSpPr>
          <p:nvPr>
            <p:ph type="title"/>
          </p:nvPr>
        </p:nvSpPr>
        <p:spPr>
          <a:xfrm>
            <a:off x="457200" y="274638"/>
            <a:ext cx="8229600" cy="654032"/>
          </a:xfrm>
        </p:spPr>
        <p:txBody>
          <a:bodyPr>
            <a:noAutofit/>
          </a:bodyPr>
          <a:lstStyle/>
          <a:p>
            <a:pPr algn="l"/>
            <a:r>
              <a:rPr lang="fr-FR" sz="2400" b="1" dirty="0" smtClean="0">
                <a:solidFill>
                  <a:schemeClr val="tx2">
                    <a:lumMod val="50000"/>
                  </a:schemeClr>
                </a:solidFill>
                <a:latin typeface="Times New Roman" pitchFamily="18" charset="0"/>
                <a:ea typeface="Batang" pitchFamily="18" charset="-127"/>
                <a:cs typeface="Times New Roman" pitchFamily="18" charset="0"/>
              </a:rPr>
              <a:t>TECHNOLOGIE WEB : </a:t>
            </a:r>
            <a:r>
              <a:rPr lang="fr-FR" sz="2400" b="1" dirty="0" smtClean="0">
                <a:solidFill>
                  <a:srgbClr val="FF0000"/>
                </a:solidFill>
                <a:latin typeface="Times New Roman" pitchFamily="18" charset="0"/>
                <a:ea typeface="Batang" pitchFamily="18" charset="-127"/>
                <a:cs typeface="Times New Roman" pitchFamily="18" charset="0"/>
              </a:rPr>
              <a:t>HTML5</a:t>
            </a:r>
            <a:r>
              <a:rPr lang="fr-FR" sz="2400" b="1" dirty="0" smtClean="0">
                <a:solidFill>
                  <a:schemeClr val="tx2">
                    <a:lumMod val="50000"/>
                  </a:schemeClr>
                </a:solidFill>
                <a:latin typeface="Times New Roman" pitchFamily="18" charset="0"/>
                <a:ea typeface="Batang" pitchFamily="18" charset="-127"/>
                <a:cs typeface="Times New Roman" pitchFamily="18" charset="0"/>
              </a:rPr>
              <a:t>, </a:t>
            </a:r>
            <a:r>
              <a:rPr lang="fr-FR" sz="1400" b="1" dirty="0" smtClean="0">
                <a:solidFill>
                  <a:schemeClr val="tx2">
                    <a:lumMod val="50000"/>
                  </a:schemeClr>
                </a:solidFill>
                <a:latin typeface="Times New Roman" pitchFamily="18" charset="0"/>
                <a:ea typeface="Batang" pitchFamily="18" charset="-127"/>
                <a:cs typeface="Times New Roman" pitchFamily="18" charset="0"/>
              </a:rPr>
              <a:t>CSS3, JAVASCRIPTE</a:t>
            </a:r>
            <a:endParaRPr lang="fr-FR" sz="2400" dirty="0">
              <a:latin typeface="Times New Roman" pitchFamily="18" charset="0"/>
              <a:cs typeface="Times New Roman" pitchFamily="18" charset="0"/>
            </a:endParaRPr>
          </a:p>
        </p:txBody>
      </p:sp>
      <p:sp>
        <p:nvSpPr>
          <p:cNvPr id="4" name="Titre 1"/>
          <p:cNvSpPr txBox="1">
            <a:spLocks/>
          </p:cNvSpPr>
          <p:nvPr/>
        </p:nvSpPr>
        <p:spPr>
          <a:xfrm>
            <a:off x="500034" y="857232"/>
            <a:ext cx="4429156" cy="142876"/>
          </a:xfrm>
          <a:prstGeom prst="rect">
            <a:avLst/>
          </a:prstGeom>
        </p:spPr>
        <p:style>
          <a:lnRef idx="1">
            <a:schemeClr val="accent2"/>
          </a:lnRef>
          <a:fillRef idx="3">
            <a:schemeClr val="accent2"/>
          </a:fillRef>
          <a:effectRef idx="2">
            <a:schemeClr val="accent2"/>
          </a:effectRef>
          <a:fontRef idx="minor">
            <a:schemeClr val="lt1"/>
          </a:fontRef>
        </p:style>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1400" b="1" i="0" u="none" strike="noStrike" kern="1200" cap="none" spc="0" normalizeH="0" baseline="0" noProof="0" dirty="0" smtClean="0">
                <a:ln>
                  <a:noFill/>
                </a:ln>
                <a:solidFill>
                  <a:schemeClr val="lt1"/>
                </a:solidFill>
                <a:effectLst>
                  <a:outerShdw blurRad="38100" dist="38100" dir="2700000" algn="tl">
                    <a:srgbClr val="000000">
                      <a:alpha val="43137"/>
                    </a:srgbClr>
                  </a:outerShdw>
                </a:effectLst>
                <a:uLnTx/>
                <a:uFillTx/>
                <a:latin typeface="Times New Roman" pitchFamily="18" charset="0"/>
                <a:cs typeface="Times New Roman" pitchFamily="18" charset="0"/>
              </a:rPr>
              <a:t>Rappel de cours</a:t>
            </a:r>
            <a:endParaRPr kumimoji="0" lang="fr-FR" sz="1400" b="1" i="0" u="none" strike="noStrike" kern="1200" cap="none" spc="0" normalizeH="0" baseline="0" noProof="0" dirty="0">
              <a:ln>
                <a:noFill/>
              </a:ln>
              <a:solidFill>
                <a:schemeClr val="lt1"/>
              </a:solidFill>
              <a:effectLst>
                <a:outerShdw blurRad="38100" dist="38100" dir="2700000" algn="tl">
                  <a:srgbClr val="000000">
                    <a:alpha val="43137"/>
                  </a:srgbClr>
                </a:outerShdw>
              </a:effectLst>
              <a:uLnTx/>
              <a:uFillTx/>
              <a:latin typeface="Times New Roman" pitchFamily="18" charset="0"/>
              <a:cs typeface="Times New Roman" pitchFamily="18" charset="0"/>
            </a:endParaRPr>
          </a:p>
        </p:txBody>
      </p:sp>
      <p:sp>
        <p:nvSpPr>
          <p:cNvPr id="5" name="ZoneTexte 4"/>
          <p:cNvSpPr txBox="1"/>
          <p:nvPr/>
        </p:nvSpPr>
        <p:spPr>
          <a:xfrm>
            <a:off x="3500430" y="3929066"/>
            <a:ext cx="2357486" cy="1938992"/>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it-IT" sz="2400" dirty="0" smtClean="0">
                <a:solidFill>
                  <a:srgbClr val="FF0000"/>
                </a:solidFill>
              </a:rPr>
              <a:t>&lt;ul&gt;</a:t>
            </a:r>
          </a:p>
          <a:p>
            <a:r>
              <a:rPr lang="it-IT" sz="2400" dirty="0" smtClean="0"/>
              <a:t>    </a:t>
            </a:r>
            <a:r>
              <a:rPr lang="it-IT" sz="2400" dirty="0" smtClean="0">
                <a:solidFill>
                  <a:srgbClr val="FF0000"/>
                </a:solidFill>
              </a:rPr>
              <a:t>&lt;li&gt; </a:t>
            </a:r>
            <a:r>
              <a:rPr lang="it-IT" sz="2400" dirty="0" smtClean="0"/>
              <a:t>rouge&lt;/li&gt;</a:t>
            </a:r>
          </a:p>
          <a:p>
            <a:r>
              <a:rPr lang="it-IT" sz="2400" dirty="0" smtClean="0"/>
              <a:t>    </a:t>
            </a:r>
            <a:r>
              <a:rPr lang="it-IT" sz="2400" dirty="0" smtClean="0">
                <a:solidFill>
                  <a:srgbClr val="FF0000"/>
                </a:solidFill>
              </a:rPr>
              <a:t>&lt;li&gt; </a:t>
            </a:r>
            <a:r>
              <a:rPr lang="it-IT" sz="2400" dirty="0" smtClean="0"/>
              <a:t>vert &lt;/li&gt;</a:t>
            </a:r>
          </a:p>
          <a:p>
            <a:r>
              <a:rPr lang="it-IT" sz="2400" dirty="0" smtClean="0"/>
              <a:t>    </a:t>
            </a:r>
            <a:r>
              <a:rPr lang="it-IT" sz="2400" dirty="0" smtClean="0">
                <a:solidFill>
                  <a:srgbClr val="FF0000"/>
                </a:solidFill>
              </a:rPr>
              <a:t>&lt;li&gt; </a:t>
            </a:r>
            <a:r>
              <a:rPr lang="it-IT" sz="2400" dirty="0" smtClean="0"/>
              <a:t>Bleu&lt;/li&gt;</a:t>
            </a:r>
          </a:p>
          <a:p>
            <a:r>
              <a:rPr lang="it-IT" sz="2400" dirty="0" smtClean="0">
                <a:solidFill>
                  <a:srgbClr val="FF0000"/>
                </a:solidFill>
              </a:rPr>
              <a:t> &lt;/ul&gt;</a:t>
            </a:r>
          </a:p>
        </p:txBody>
      </p:sp>
      <p:sp>
        <p:nvSpPr>
          <p:cNvPr id="6" name="ZoneTexte 5"/>
          <p:cNvSpPr txBox="1"/>
          <p:nvPr/>
        </p:nvSpPr>
        <p:spPr>
          <a:xfrm>
            <a:off x="6143636" y="4286256"/>
            <a:ext cx="2357486" cy="1200329"/>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buFont typeface="Arial" pitchFamily="34" charset="0"/>
              <a:buChar char="•"/>
            </a:pPr>
            <a:r>
              <a:rPr lang="fr-FR" sz="2400" dirty="0" smtClean="0"/>
              <a:t>rouge</a:t>
            </a:r>
          </a:p>
          <a:p>
            <a:pPr>
              <a:buFont typeface="Arial" pitchFamily="34" charset="0"/>
              <a:buChar char="•"/>
            </a:pPr>
            <a:r>
              <a:rPr lang="fr-FR" sz="2400" dirty="0" smtClean="0"/>
              <a:t>vert</a:t>
            </a:r>
          </a:p>
          <a:p>
            <a:pPr>
              <a:buFont typeface="Arial" pitchFamily="34" charset="0"/>
              <a:buChar char="•"/>
            </a:pPr>
            <a:r>
              <a:rPr lang="fr-FR" sz="2400" dirty="0" smtClean="0"/>
              <a:t>Bleu</a:t>
            </a:r>
            <a:endParaRPr lang="fr-FR"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1604</TotalTime>
  <Words>978</Words>
  <PresentationFormat>Affichage à l'écran (4:3)</PresentationFormat>
  <Paragraphs>207</Paragraphs>
  <Slides>13</Slides>
  <Notes>12</Notes>
  <HiddenSlides>0</HiddenSlides>
  <MMClips>0</MMClips>
  <ScaleCrop>false</ScaleCrop>
  <HeadingPairs>
    <vt:vector size="4" baseType="variant">
      <vt:variant>
        <vt:lpstr>Thème</vt:lpstr>
      </vt:variant>
      <vt:variant>
        <vt:i4>1</vt:i4>
      </vt:variant>
      <vt:variant>
        <vt:lpstr>Titres des diapositives</vt:lpstr>
      </vt:variant>
      <vt:variant>
        <vt:i4>13</vt:i4>
      </vt:variant>
    </vt:vector>
  </HeadingPairs>
  <TitlesOfParts>
    <vt:vector size="14" baseType="lpstr">
      <vt:lpstr>Thème Office</vt:lpstr>
      <vt:lpstr>TECHNOLOGIE WEB HTML5, CSS3, JAVASCRIPTE</vt:lpstr>
      <vt:lpstr>TECHNOLOGIE WEB : HTML5, CSS3, JAVASCRIPTE</vt:lpstr>
      <vt:lpstr>TECHNOLOGIE WEB : HTML5, CSS3, JAVASCRIPTE</vt:lpstr>
      <vt:lpstr>TECHNOLOGIE WEB : HTML5, CSS3, JAVASCRIPTE</vt:lpstr>
      <vt:lpstr>TECHNOLOGIE WEB : HTML5, CSS3, JAVASCRIPTE</vt:lpstr>
      <vt:lpstr>TECHNOLOGIE WEB : HTML5, CSS3, JAVASCRIPTE</vt:lpstr>
      <vt:lpstr>TECHNOLOGIE WEB : HTML5, CSS3, JAVASCRIPTE</vt:lpstr>
      <vt:lpstr>TECHNOLOGIE WEB : HTML5, CSS3, JAVASCRIPTE</vt:lpstr>
      <vt:lpstr>TECHNOLOGIE WEB : HTML5, CSS3, JAVASCRIPTE</vt:lpstr>
      <vt:lpstr>TECHNOLOGIE WEB : HTML5, CSS3, JAVASCRIPTE</vt:lpstr>
      <vt:lpstr>TECHNOLOGIE WEB : HTML5, CSS3, JAVASCRIPTE</vt:lpstr>
      <vt:lpstr>TECHNOLOGIE WEB : HTML5, CSS3, JAVASCRIPTE</vt:lpstr>
      <vt:lpstr>TECHNOLOGIE WEB : HTML5, CSS3, JAVASCRIPTE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bentaib</dc:creator>
  <cp:lastModifiedBy>bentaib</cp:lastModifiedBy>
  <cp:revision>158</cp:revision>
  <dcterms:created xsi:type="dcterms:W3CDTF">2020-12-04T18:19:27Z</dcterms:created>
  <dcterms:modified xsi:type="dcterms:W3CDTF">2020-12-16T23:27:04Z</dcterms:modified>
</cp:coreProperties>
</file>